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C47CA-8C8E-4168-84A0-AFB652343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8719E-AF01-4E7B-B249-3791338D9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F122E-C3FB-4AFA-84A7-698FA899F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29EBD-7555-4D79-A2FF-7A2009BDA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4333C9-9FA6-41B2-84A6-A726E7546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69D980-C4C0-49E8-A718-7683AF387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50BEB1-1247-47D8-A24C-C13824F10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561F5-A6A3-4221-8F73-77BE96AC2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C23E0-4C4F-4C82-8F03-F646971A4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68905-7938-4549-A348-B7220963E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132CE-7733-4FF8-9F67-C8D79983C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3405014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心理发展理论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心理发展理论概述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精神分析学派的心理发展理论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行为主义学派的心理发展理论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认知学派的心理发展理论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发展心理学的应用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心理发展理论概述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心理发展理论的任务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揭示心理发展的规律、特点和影响因素，为教育、心理咨询等实践领域提供理论指导。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心理发展理论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指研究人类从胎儿到老年的心理发展规律、特点和影响因素的理论体系。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指个体从出生到死亡的心理变化过程，包括认知、情感、社会性等方面的发展。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心理发展理论的定义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理论指导实践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心理发展理论能够为教育、心理咨询等实践领域提供科学的指导，帮助人们更好地理解和应对儿童和青少年的心理发展问题。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促进科学发展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心理发展理论是心理学学科的重要组成部分，对于促进心理学学科的发展和科学知识的积累具有重要意义。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了解心理发展规律有助于提高人们的生活质量，帮助人们更好地应对生活中的挑战和困难。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心理发展理论的重要性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传统心理学理论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以弗洛伊德、荣格等为代表，强调潜意识、本能和个体经验的作用。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新兴心理学理论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以皮亚杰、维果茨基等为代表，强调认知、环境和文化对心理发展的影响。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现代心理学理论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以生态学、进化论等为代表，强调心理发展的整体性和多因素影响。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心理发展理论的演变过程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精神分析学派的心理发展理论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12岁以后，性需求得到释放，寻找异性伴侣，实现自我完善。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潜伏期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6-12岁，性需求受到压抑，转向学习和探索外部世界。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性器期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3-6岁，开始对性器官产生兴趣，出现俄狄浦斯情结和伊莱克特拉情结。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口唇期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0-1岁，通过吸吮、吞咽和咀嚼等口部动作满足生理和心理需求。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1-3岁，通过控制排泄来获得快感，培养意志和自控能力。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弗洛伊德的心理发展阶段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埃里克森的心理社会发展阶段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主动对内疚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3-6岁，培养创造力和探索精神。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自主对羞怯和怀疑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1-3岁，培养自主意识和自我控制能力。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基本信任对基本不信任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0-1岁，建立对周围世界的信任感。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勤奋对自卑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6-12岁，通过学习获得成就感。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自我同一性对角色混乱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12-20岁，形成自我同一性，明确人生目标和价值观。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强调无意识对个体心理的影响，认为无意识是他者的话语，通过语言符号的映射和投射来塑造个体心理。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无意识是他者的话语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即想象界、象征界和实在界。想象界是幼儿阶段的镜像阶段，象征界是语言符号的阶段，实在界则是无法言喻的实在经验。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三界理论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认为语言符号构成了人的心理和社会存在，象征界的法则是强制性的语言规则和秩序，个体必须遵循这些规则才能获得认同和满足。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象征界的法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拉康的心理发展理论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行为主义学派的心理发展理论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https://d.book118.com/228034050143006033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2024-09-12T03:10:40.464</cp:lastPrinted>
  <dcterms:created xsi:type="dcterms:W3CDTF">2024-09-11T19:10:40Z</dcterms:created>
  <dcterms:modified xsi:type="dcterms:W3CDTF">2024-09-11T19:10:42Z</dcterms:modified>
</cp:coreProperties>
</file>