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6671C-0F5D-453D-B098-2E56EC751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D1AA66-DB85-4469-9519-FFE879A68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ECDC5-E2A1-45E6-B288-90F4E0C34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CC1350-44A3-496F-A606-F068C4A78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B4CAD8-C4F5-4947-B48C-EE293702B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408140-8531-49B9-BE6E-7C486D932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B8E8F0-CCC5-4AF2-95F3-653B6F148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5A7CA8-1B0E-424F-AF27-D90EB25E4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92AFE2-DEA4-4FE4-B824-1FB04398A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FA618-74A3-46C4-88DE-349827C0E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55283-C701-4B94-B910-B90F10D49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3406104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低血糖休克护理讲课稿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低血糖休克护理原则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低血糖休克药物治疗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包括心慌、出汗、手抖、面色苍白、头晕、乏力等，严重时可出现意识模糊、昏迷等症状。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低血糖休克是指由于血糖浓度过低导致脑组织缺血、缺氧，进而引起一系列临床综合征。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常见病因包括胰岛素使用不当、饮食不足、运动过度等。此外，某些疾病如胰岛素瘤、肝病等也可能导致低血糖休克。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低血糖时，机体通过一系列代偿机制来维持血糖水平，如肝糖原分解、脂肪动员等。若低血糖持续时间过长，超过机体的代偿能力，就会导致脑组织缺血、缺氧，进而引发一系列症状。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6467" b="6467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根据患者症状、体征及血糖检测结果，可作出低血糖休克的诊断。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需要与癫痫、脑卒中、糖尿病酮症酸中毒等其他可能导致昏迷的疾病进行鉴别。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低血糖休克护理原则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立即补充葡萄糖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在紧急情况下，应立即给予患者葡萄糖溶液口服或静脉注射，以快速提升血糖水平。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确保患者呼吸道畅通，如有必要，应进行人工呼吸或使用呼吸机辅助。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密切监测患者的血压、心率、呼吸等生命体征，以及时发现并处理任何异常情况。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规律饮食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指导患者养成规律的饮食习惯，保证每餐都摄入足够的葡萄糖。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随身携带糖果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建议患者或其家属随身携带一些糖果或巧克力，以备不时之需。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定期监测血糖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鼓励患者定期监测血糖，以便及时发现并处理低血糖情况。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日常护理指导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向患者及家属普及低血糖休克的相关知识，提高他们对低血糖的认知和警惕性。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提高认识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关注患者的心理健康，帮助他们减轻焦虑和恐惧，增强战胜疾病的信心。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教导患者及家属在紧急情况下如何进行自救和互救，包括如何快速补充葡萄糖和使用急救措施。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患者及家属教育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低血糖休克药物治疗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https://d.book118.com/228034061041006031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2024-09-08T03:08:43.539</cp:lastPrinted>
  <dcterms:created xsi:type="dcterms:W3CDTF">2024-09-07T19:08:43Z</dcterms:created>
  <dcterms:modified xsi:type="dcterms:W3CDTF">2024-09-07T19:08:45Z</dcterms:modified>
</cp:coreProperties>
</file>