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7B433-2D3F-4BDD-8527-A788443AF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3CD2D-E62A-489B-B13D-414B8A701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1158A-385C-4BE8-8F0D-5B998CC5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9037A-580C-416B-B000-AB4BD2170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0E6C3-62E0-496F-9F89-7FDE29FB9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DDD406-9404-4CB8-97FA-11CA7F09B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91BBB-219A-4B54-9009-1AD4ABE9B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E8498-A511-477D-83BA-354BDD5ED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6AFB6-B1B2-4451-B897-32B126BCF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2D33D-B049-45A1-B92A-E1E7E88AB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FA54E-7516-47B9-B270-F6B5433EC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412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肛瘘中医护理\n## 1.肛瘘概述及病因\n### 1.1肛瘘的定义与分类\n### 1.2肛瘘的发病原因及危险因素\n### 1.3肛瘘的临床表现与诊断\n## 2.中医对肛瘘的认识\n### 2.1中医肛瘘病因病机\n### 2.2中医肛瘘辨证论治\n### 2.3中医肛瘘护理原则与方法\n## 3.肛瘘中医护理方法\n### 3.1中药熏洗与坐浴\n### 3.2中医换药法\n### 3.3中医按摩与推拿\n## 4.肛瘘中医护理的注意事项\n### 4.1饮食调护与禁忌\n### 4.2情志护理与心理疏导\n### 4.3生活起居与锻炼指导\n## 5.肛瘘中医护理的案例分析\n### 5.1典型病例介绍与分析\n### 5.2中医护理干预措施与效果评价\n### 5.3经验总结与启示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肛瘘中医护理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肛瘘概述及病因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肛瘘是指肛管与肛周皮肤之间的异常通道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肛管内的开口称为内口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肛周皮肤上的开口称为外口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连接内口与外口的管道称为瘘管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肛瘘的分类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低位肛瘘：内口位于肛管齿线以下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高位肛瘘：内口位于肛管齿线以上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单纯性肛瘘：只有一个内口和一个外口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复杂性肛瘘：有两个或多个内口或外口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肛管周围感染：如肛裂、肛窦炎等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肛管内异物：如肛管内的异物刺激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肛管损伤：如外伤、手术等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饮食习惯：长期食用高脂肪、高糖食物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生活习惯：久坐、久站、便秘等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免疫系统低下：如糖尿病、艾滋病等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肛瘘的发病原因及危险因素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肛瘘的临床表现与诊断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肛周疼痛：尤其是排便时疼痛加剧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肛周肿胀：肛管周围可触及硬结或肿块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肛周分泌物：肛周可见脓性分泌物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肛周瘙痒：瘘管外口可引起瘙痒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临床检查：通过肛门指诊、肛镜检查等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影像学检查：如肛管超声、MRI等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实验室检查：如肛瘘分泌物培养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中医对肛瘘的认识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火毒：过食辛辣、醇酒，湿热内生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湿热：饮食不节，脾胃受损，湿热下注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气虚：素体虚弱，肺脾气虚，不能托毒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病机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湿热瘀滞：湿热蕴结，阻碍气血运行，瘀滞成瘘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气血不足：气虚血亏，不能托毒生肌，缠绵难愈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正邪相争：正气不足，邪气乘虚而入，反复发作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中医肛瘘病因病机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辨证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湿热瘀滞证：肛周肿胀、疼痛、分泌物增多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气血不足证：肛周疼痛、瘙痒、愈合迟缓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正邪相争证：肛周症状反复发作、缠绵难愈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湿热瘀滞证：清热利湿、活血化瘀、消肿止痛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气血不足证：补气养血、托毒生肌、促进愈合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正邪相争证：扶正祛邪、调和气血、防止复发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中医肛瘘辨证论治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中医肛瘘护理原则与方法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清热解毒：选用清热解毒的中药进行护理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活血化瘀：选用活血化瘀的中药进行护理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托毒生肌：选用托毒生肌的中药进行护理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中药熏洗与坐浴：选用中药熏洗剂进行熏洗坐浴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中医换药法：选用中药制剂进行换药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中医按摩与推拿：进行肛门按摩和推拿，促进气血运行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肛瘘中医护理方法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中药熏洗剂的选择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黄芩、黄柏、赤芍等清热解毒药物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当归、红花、川芎等活血化瘀药物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人参、黄芪、白术等补气养血药物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坐浴方法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将中药熏洗剂加入盆中，加热水至适宜温度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病人坐入盆中，熏蒸患部，每次20-30分钟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每天2-3次，疗程根据病情而定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中药熏洗与坐浴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https://d.book118.com/228034124127006037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肛瘘中医护理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2024-09-17T21:32:29.775</cp:lastPrinted>
  <dcterms:created xsi:type="dcterms:W3CDTF">2024-09-17T13:32:29Z</dcterms:created>
  <dcterms:modified xsi:type="dcterms:W3CDTF">2024-09-17T13:32:31Z</dcterms:modified>
</cp:coreProperties>
</file>