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CCEB5-9A82-46F7-B674-B87397637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39B0D-FE02-4295-834F-7859E53C7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F585E-FA55-46F6-949C-442299FA5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68000-9A7E-4EFD-BBEB-44F7232C1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834969-CA9E-43A5-8A20-08F04539C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1A12BA-DDE1-4DA6-8DC1-2EFB6B0E5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D00886-33B8-4ABE-8D19-7538933E1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E2356-2D4E-4236-AFBE-CD7E89A8B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A6BF1-0542-4F84-B5BB-46A27E0CC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A23F8-4632-4750-A1DD-550B81F63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A3414-7879-415D-B6E7-FB5104725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34130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妇产科护理业务查房PPT课件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业务查房的流程和内容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妇产科护理业务查房案例分析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业务查房的改进和提高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业务查房的展望和未来发展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业务查房的目的和意义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通过业务查房，使护理人员能够了解和掌握妇产科护理的新知识、新技术，提高护理人员的业务水平和综合素质。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提升护理人员业务水平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业务查房可以加强护理人员之间的交流与合作，促进团队协作，提高护理服务质量。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促进护理团队协作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通过业务查房，及时发现和解决护理工作中存在的问题，降低护理风险，保障患者的安全。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业务查房能够加强与患者的沟通，了解患者的需求和意见，提高患者满意度。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通过业务查房，不断改进和完善护理工作，提高护理服务质量，为患者提供更加优质的护理服务。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业务查房可以促进妇产科护理学科的发展，推动护理新技术的推广和应用，提高妇产科护理的整体水平。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加强医护沟通与合作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业务查房可以加强医护之间的沟通与合作，共同为患者提供优质的医疗服务。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提高护士职业素养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通过业务查房，培养护士的职业素养和责任心，增强护士的使命感和荣誉感。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业务查房的流程和内容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收集患者的基本信息、既往病史、检查结果等，以便全面了解患者情况。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查房安排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熟悉相关疾病的治疗和护理方案，了解最新的护理理念和技术。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确定查房的时间、地点和参与人员，通知相关人员做好准备。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观察患者的生命体征、病情状况和自身认知情况，了解患者的需求和困难。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询问患者的感受、症状变化和护理效果，了解患者的反馈和建议。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与患者及其家属进行互动交流，解答疑问，提供指导和支持。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查房中的观察和询问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对查房中观察和询问的情况进行总结和分析，找出问题并提出解决方案。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向患者及其家属反馈查房结果和建议，同时听取他们的意见和建议。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根据总结和反馈的结果，持续改进护理业务水平，提高护理效果。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查房后的总结和反馈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妇产科护理业务查房案例分析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案例应贴近实际，便于护理人员学习和借鉴。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选择的案例应具有代表性，能反映常见护理问题及解决方法。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案例应涵盖妇产科护理的各个方面，包括产前、产中、产后等阶段。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025" b="10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4663" b="466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案例选择的标准和依据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https://d.book118.com/228034130021006024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2024-08-31T01:25:43.880</cp:lastPrinted>
  <dcterms:created xsi:type="dcterms:W3CDTF">2024-08-30T17:25:43Z</dcterms:created>
  <dcterms:modified xsi:type="dcterms:W3CDTF">2024-08-30T17:25:45Z</dcterms:modified>
</cp:coreProperties>
</file>