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DE9A9-2BEF-44B6-9CF1-57F52D2D8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9D604-A747-4CF7-9CB6-6A2058B1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8B6E1-CF1C-4869-9C00-A1CEAB38F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82D97-E146-43B6-93E9-42B789303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FE88F-FFF5-452B-BC22-D0EBA2E8D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41399-5716-443F-8738-61C86CE3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8546D7-C37F-490C-BA70-ADFFF9FE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FEE96-F519-4A2E-8021-B77951BFB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C7BA6-6AA6-4A63-A350-926572CC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9A18D-3F1C-46DB-B03B-E927F901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A4C8B-81F0-46B3-A75F-6986BD5C5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603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儿童安全防范知识教育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外出安全防范指南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网络安全防范教育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应对突发事件的自护自救能力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教育孩子认识生活中常见的危险源，如火、电、刀具、交通等，并告知其可能带来的危害。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2" r="593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安全规则遵守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教会孩子识别各种安全标识，如禁止烟火、注意安全、紧急出口等，并了解其含义。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引导孩子遵守学校和家庭的安全规则，如不私自玩火、不乱摸电器、不随意攀爬等。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让孩子认识危险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教育孩子保护自己的身体隐私，不让别人随意触碰或侵犯自己的身体。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身体隐私保护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告诉孩子不要轻信陌生人的话，不要接受陌生人的礼物或帮助，遇到可疑情况要及时告诉家长或老师。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拒绝陌生人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教育孩子遇到突发事件时如何保护自己，如火灾逃生、地震避险等。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告诉孩子在遇到危险或困难时，要及时向成人寻求帮助，如家长、老师、警察等。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寻求成人帮助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教会孩子在紧急情况下拨打相应的紧急电话，如110、120等，并告知其如何简单明了地描述情况。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拨打紧急电话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教育孩子学会与他人合作，共同应对危险或困难，如遇到校园欺凌时及时告诉老师和家长。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教会孩子寻求帮助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防止意外事故发生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安全用火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教育儿童不玩火，火柴、打火机等易燃物品要放在儿童拿不到的地方。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安全用电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教育儿童不随意拆卸、安装电源线路、插座、插头等，不用湿手触摸电器。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药品要放在儿童触及不到的地方，避免儿童误服。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窗户安全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窗户边不要放置家具，以防儿童攀爬跌落。窗户上应安装一定高度的栏杆或护网。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家具的边角和把手应该不留棱角和锐利的边，以防儿童碰伤。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保持地面干燥，以防儿童滑倒。地板最好选用防滑材料。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014" b="1401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708" r="2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确保家居环境安全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化学物品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清洁剂、洗涤剂、油漆等化学物品应妥善保管，避免儿童接触。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烟花爆竹、汽油、煤油等易燃易爆物品应存放在儿童触及不到的地方，并教育儿童远离这些物品。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管制刀具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家中的菜刀、水果刀、剪刀等刀具应放在儿童拿不到的地方，或锁在抽屉里。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妥善保管危险物品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外出安全防范指南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https://d.book118.com/228036032006006032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2024-09-09T06:02:30.930</cp:lastPrinted>
  <dcterms:created xsi:type="dcterms:W3CDTF">2024-09-08T22:02:30Z</dcterms:created>
  <dcterms:modified xsi:type="dcterms:W3CDTF">2024-09-08T22:02:33Z</dcterms:modified>
</cp:coreProperties>
</file>