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0ADB5-82B0-4F7D-AEF0-6E2BD3F14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B20FE-9397-4E07-9D51-DAEB9676D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E8B63-7D8C-4B6F-B95A-A673FFD1D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352693-2069-436F-A7B1-A63843686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ED53B9-8FF0-4E62-9136-8C0AF0CE5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1DB4B0-9DD4-443C-9F91-1ED6B5D49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2E5439-A80C-4A19-9B1B-897DFF0C7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9DE8E4-6E89-49D3-8A53-F31DC8F4D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C9FD68-18D7-4402-AF7E-89076F1C5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29B09-649F-48E3-B16C-D56A9E682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8D824-C159-48E3-ADAF-9A2BDBE9A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3606711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米索前列醇联合中药防治产后出血的临床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米索前列醇的药理作用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中药防治产后出血的理论基础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米索前列醇联合中药防治产后出血的临床研究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米索前列醇联合中药防治产后出血的疗效评价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中药在产后出血防治方面具有一定的疗效和优势，但相关研究较少，需要进一步探讨。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产后出血是导致产妇死亡的主要原因之一，其中子宫收缩乏力是最常见的原因。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目前临床上常使用缩宫素、米索前列醇等药物来防治产后出血，但存在一些限制和副作用。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探讨米索前列醇联合中药防治产后出血的临床效果和安全性。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2" name="TextBox 52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为产后出血的防治提供新的方法和思路，提高产妇的安全性和生存率。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米索前列醇的药理作用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9" name="AutoShape 9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4011" r="40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5788" b="57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米索前列醇的药理机制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促进子宫平滑肌收缩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米索前列醇可刺激子宫平滑肌收缩，类似于正常分娩时的子宫收缩。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增加子宫内压力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通过收缩子宫平滑肌，米索前列醇增加子宫内压力，有助于止血。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抑制血小板聚集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米索前列醇可抑制血小板聚集，降低血栓形成的风险。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在产后出血高风险的产妇中，预防性使用米索前列醇可降低出血风险。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预防性用药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对于已经出现产后出血的产妇，米索前列醇可用于止血治疗。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治疗性用药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米索前列醇在防治产后出血中的应用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使用米索前列醇后可能出现恶心、呕吐、腹泻等胃肠道不适症状。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副作用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在使用米索前列醇时，应密切监测产妇的血压、心率等生命体征，以及出血情况。对于存在过敏史、心血管疾病等高危因素的产妇，应谨慎使用或避免使用米索前列醇。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米索前列醇的副作用与注意事项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中药防治产后出血的理论基础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中药防治产后出血的理论依据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中医学认为产后出血与气血运行不畅、冲任失调有关，治疗应以调理气血、固冲止血为主。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中药的作用机制主要包括促进子宫收缩、增加血小板数量和凝血因子活性、抗炎抗氧化等。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黄芪、党参、白术等补气药物，能够提高机体免疫力，增强止血功能。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阿胶、熟地黄等补血药物，能够补充血液成分，提高凝血功能。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当归、川芎、赤芍、桃仁、红花等活血化瘀药物，有助于改善血液循环，促进子宫收缩止血。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中药防治产后出血的常用药物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https://d.book118.com/228036067115006044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2024-09-25T00:49:36.946</cp:lastPrinted>
  <dcterms:created xsi:type="dcterms:W3CDTF">2024-09-24T16:49:36Z</dcterms:created>
  <dcterms:modified xsi:type="dcterms:W3CDTF">2024-09-24T16:49:39Z</dcterms:modified>
</cp:coreProperties>
</file>