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AF7B0-4993-4BA3-AD30-5E49D7FFA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96655-E5AB-427E-8520-421ED47E1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3F042-16B4-4003-A08D-F83C79397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78F8B7-51DF-4B8D-B152-C460194006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D8D9B8-7D59-40F8-8C55-7BED2A161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7455AB-38E1-4A75-A245-DA23AE9B9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AD54CA-7F4D-4D7A-94A5-0FDE358C8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3DCD33-98D0-4CC7-B65B-A8B4197FD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B5B53B-993B-47A0-9C48-A76278D28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AD5F0-35FB-491E-88EF-E87C40282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32058-9182-4384-9016-4EF183D1A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03607507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测量员心得体会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测量工作概述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现场测量实践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测量误差分析与处理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与团队协作与沟通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专业技能提升与自我发展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对未来工作的展望与建议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/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测量工作概述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测量员是负责进行各种测量工作的人员，主要职责包括测量前的准备工作、现场测量、数据记录和整理等。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测量员需要根据项目需求和计划，选择合适的测量方法和工具，进行现场测量和数据采集，确保测量结果的准确性和可靠性。同时，还需要对测量数据进行处理和分析，提供有效的测量成果。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94" r="24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测量员职责与任务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保障工程建设的顺利进行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测量工作贯穿于工程建设的全过程，从选址、设计到施工和验收，都离不开准确的测量数据。只有确保测量数据的准确性，才能保障工程建设的顺利进行。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提高工程质量和安全性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准确的测量数据是工程质量和安全性的重要保障。通过精确的测量，可以及时发现和纠正工程建设过程中的偏差和错误，确保工程质量和安全性。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促进科技进步和社会发展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测量工作不仅服务于工程建设，还广泛应用于地理、地质、气象、环保等领域。准确的测量数据为科学研究和社会发展提供了重要支撑。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测量工作的重要性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测量员需要具备专业的测量知识和技能，包括测量原理、测量方法、测量工具使用等。同时，还需要不断学习和更新知识，以适应不断变化的测量需求和技术发展。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测量工作往往需要与其他专业人员紧密合作，如设计师、工程师等。测量员需要具备良好的团队协作精神和沟通能力，以便更好地与团队成员协作，确保项目的顺利进行。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吃苦耐劳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测量工作常常需要在艰苦的环境中进行，如户外、高山、荒野等。测量员需要具备吃苦耐劳的精神和良好的身体素质，以应对各种恶劣环境和挑战。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细心耐心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测量工作需要高度的细心和耐心，因为一点小小的误差都可能导致测量结果的不准确。测量员需要时刻保持专注和细心，确保每一个细节都得到妥善处理。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测量员素质要求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现场测量实践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52" b="16752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熟悉测量任务和要求，检查测量仪器和工具是否完好，确保测量人员具备相关技能和知识。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测量前准备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了解测量现场的环境和条件，选择合适的测量点和路线，标记关键点和控制点。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现场踏勘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按照测量规范和要求进行实地测量，确保数据的准确性和可靠性。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测量实施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对测量数据进行检查和校核，确保数据质量和精度符合要求。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数据检查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现场测量流程与规范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熟练掌握各种测量仪器的使用方法和操作技巧，如全站仪、水准仪、GPS等。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仪器使用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定期对测量仪器进行保养和维护，确保仪器的精度和稳定性。包括清洁仪器表面和内部、检查电池和充电器、校准仪器等。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仪器保养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妥善保管测量仪器和工具，防止损坏和丢失。建立仪器台账和使用记录，方便管理和追溯。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仪器保管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测量仪器使用与保养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数据整理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对测量数据进行整理、分类和归档，方便后续的数据分析和处理。建立数据库或电子表格，实现数据的数字化管理。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数据质量控制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对测量数据进行质量控制和评估，确保数据的准确性和可靠性。采用统计分析和可视化方法，对数据进行处理和展示。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数据记录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在测量过程中，及时、准确地记录测量数据和相关信息，包括测量点坐标、高程、距离、角度等。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数据记录与整理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测量误差分析与处理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仪器误差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人为误差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环境误差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方法误差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误差来源及分类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6566" r="656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906" r="1390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由于测量仪器本身的精度限制或老化损坏等原因引起的误差。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由于测量员的技能水平、经验、视觉疲劳等因素引起的误差。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由于测量环境的变化，如温度、湿度、气压等因素引起的误差。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由于测量方法的不完善或选择不当等原因引起的误差。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误差分析方法与技巧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统计分析法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通过对测量数据进行统计分析，如计算平均值、标准差等，以揭示误差的分布规律。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对比分析法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将不同测量方法或不同测量仪器的结果进行对比分析，以找出误差的来源。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图解法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利用图形表示测量数据，如绘制误差曲线图、直方图等，以直观展示误差的大小和分布。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逐差法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通过对相邻两次测量的结果进行逐差计算，以消除某些系统性误差。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https://d.book118.com/228036075074006031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2024-09-08T13:16:20.492</cp:lastPrinted>
  <dcterms:created xsi:type="dcterms:W3CDTF">2024-09-08T05:16:20Z</dcterms:created>
  <dcterms:modified xsi:type="dcterms:W3CDTF">2024-09-08T05:16:22Z</dcterms:modified>
</cp:coreProperties>
</file>