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436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12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tags" Target="../tags/tag9.xml" /><Relationship Id="rId14" Type="http://schemas.openxmlformats.org/officeDocument/2006/relationships/tags" Target="../tags/tag10.xml" /><Relationship Id="rId15" Type="http://schemas.openxmlformats.org/officeDocument/2006/relationships/tags" Target="../tags/tag11.xml" /><Relationship Id="rId16" Type="http://schemas.openxmlformats.org/officeDocument/2006/relationships/tags" Target="../tags/tag12.xml" /><Relationship Id="rId17" Type="http://schemas.openxmlformats.org/officeDocument/2006/relationships/tags" Target="../tags/tag13.xml" /><Relationship Id="rId18" Type="http://schemas.openxmlformats.org/officeDocument/2006/relationships/tags" Target="../tags/tag14.xml" /><Relationship Id="rId19" Type="http://schemas.openxmlformats.org/officeDocument/2006/relationships/tags" Target="../tags/tag15.xml" /><Relationship Id="rId2" Type="http://schemas.openxmlformats.org/officeDocument/2006/relationships/tags" Target="../tags/tag1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image" Target="../media/image3.png" /><Relationship Id="rId7" Type="http://schemas.openxmlformats.org/officeDocument/2006/relationships/tags" Target="../tags/tag4.xml" /><Relationship Id="rId8" Type="http://schemas.openxmlformats.org/officeDocument/2006/relationships/image" Target="../media/image4.png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5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34.xml" /><Relationship Id="rId11" Type="http://schemas.openxmlformats.org/officeDocument/2006/relationships/tags" Target="../tags/tag35.xml" /><Relationship Id="rId12" Type="http://schemas.openxmlformats.org/officeDocument/2006/relationships/tags" Target="../tags/tag36.xml" /><Relationship Id="rId13" Type="http://schemas.openxmlformats.org/officeDocument/2006/relationships/tags" Target="../tags/tag37.xml" /><Relationship Id="rId14" Type="http://schemas.openxmlformats.org/officeDocument/2006/relationships/tags" Target="../tags/tag38.xml" /><Relationship Id="rId15" Type="http://schemas.openxmlformats.org/officeDocument/2006/relationships/tags" Target="../tags/tag39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7.png" /><Relationship Id="rId4" Type="http://schemas.openxmlformats.org/officeDocument/2006/relationships/tags" Target="../tags/tag31.xml" /><Relationship Id="rId5" Type="http://schemas.openxmlformats.org/officeDocument/2006/relationships/image" Target="../media/image8.png" /><Relationship Id="rId6" Type="http://schemas.openxmlformats.org/officeDocument/2006/relationships/tags" Target="../tags/tag32.xml" /><Relationship Id="rId7" Type="http://schemas.openxmlformats.org/officeDocument/2006/relationships/image" Target="../media/image9.png" /><Relationship Id="rId8" Type="http://schemas.openxmlformats.org/officeDocument/2006/relationships/tags" Target="../tags/tag33.xml" /><Relationship Id="rId9" Type="http://schemas.openxmlformats.org/officeDocument/2006/relationships/image" Target="../media/image10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0" Type="http://schemas.openxmlformats.org/officeDocument/2006/relationships/tags" Target="../tags/tag77.xml" /><Relationship Id="rId11" Type="http://schemas.openxmlformats.org/officeDocument/2006/relationships/tags" Target="../tags/tag78.xml" /><Relationship Id="rId12" Type="http://schemas.openxmlformats.org/officeDocument/2006/relationships/tags" Target="../tags/tag7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image" Target="../media/image12.png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tags" Target="../tags/tag7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E0BD14-381C-44AB-9502-C1BE94E2F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1633A1-DC19-4B82-82E6-3B04A592A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DE7CAD-1824-4F41-8A9F-29FA2453F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7D2D8B-8109-4E7E-BC21-1E6AC33CD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CF59FF-9268-4285-992B-F54C1D4FE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0692F6-84E2-45C9-A503-1D8D917D0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7105EE-0F1D-4C11-B838-6B74470B07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B6356A-241E-47CC-8FE9-FA8233244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558AAA-C023-4402-8A67-C5A1BBC4D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FCD36-C790-4C43-8A13-92921DAA1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26B10-C238-4C4E-99FC-0B5AC2AE9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circle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950964" y="630936"/>
            <a:ext cx="1883664" cy="1883664"/>
          </a:xfrm>
          <a:prstGeom prst="rect">
            <a:avLst/>
          </a:prstGeom>
        </p:spPr>
      </p:pic>
      <p:sp>
        <p:nvSpPr>
          <p:cNvPr id="1048670" name="任意多边形: 形状 5"/>
          <p:cNvSpPr/>
          <p:nvPr>
            <p:custDataLst>
              <p:tags r:id="rId3"/>
            </p:custDataLst>
          </p:nvPr>
        </p:nvSpPr>
        <p:spPr>
          <a:xfrm>
            <a:off x="7852060" y="0"/>
            <a:ext cx="4339940" cy="6858000"/>
          </a:xfrm>
          <a:custGeom>
            <a:gdLst>
              <a:gd name="connsiteX0" fmla="*/ 1321519 w 4339940"/>
              <a:gd name="connsiteY0" fmla="*/ 0 h 6858000"/>
              <a:gd name="connsiteX1" fmla="*/ 4339940 w 4339940"/>
              <a:gd name="connsiteY1" fmla="*/ 0 h 6858000"/>
              <a:gd name="connsiteX2" fmla="*/ 4339940 w 4339940"/>
              <a:gd name="connsiteY2" fmla="*/ 6858000 h 6858000"/>
              <a:gd name="connsiteX3" fmla="*/ 1321519 w 4339940"/>
              <a:gd name="connsiteY3" fmla="*/ 6858000 h 6858000"/>
              <a:gd name="connsiteX4" fmla="*/ 1164488 w 4339940"/>
              <a:gd name="connsiteY4" fmla="*/ 6676509 h 6858000"/>
              <a:gd name="connsiteX5" fmla="*/ 0 w 4339940"/>
              <a:gd name="connsiteY5" fmla="*/ 3429000 h 6858000"/>
              <a:gd name="connsiteX6" fmla="*/ 1164488 w 4339940"/>
              <a:gd name="connsiteY6" fmla="*/ 181492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9940" h="6858000">
                <a:moveTo>
                  <a:pt x="1321519" y="0"/>
                </a:moveTo>
                <a:lnTo>
                  <a:pt x="4339940" y="0"/>
                </a:lnTo>
                <a:lnTo>
                  <a:pt x="4339940" y="6858000"/>
                </a:lnTo>
                <a:lnTo>
                  <a:pt x="1321519" y="6858000"/>
                </a:lnTo>
                <a:lnTo>
                  <a:pt x="1164488" y="6676509"/>
                </a:lnTo>
                <a:cubicBezTo>
                  <a:pt x="437008" y="5793995"/>
                  <a:pt x="0" y="4662591"/>
                  <a:pt x="0" y="3429000"/>
                </a:cubicBezTo>
                <a:cubicBezTo>
                  <a:pt x="0" y="2195410"/>
                  <a:pt x="437008" y="1064006"/>
                  <a:pt x="1164488" y="18149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3327098" scaled="1"/>
          </a:gradFill>
          <a:ln w="1266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55" name="@svg_circle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364980" y="0"/>
            <a:ext cx="2825496" cy="6858000"/>
          </a:xfrm>
          <a:prstGeom prst="rect">
            <a:avLst/>
          </a:prstGeom>
        </p:spPr>
      </p:pic>
      <p:pic>
        <p:nvPicPr>
          <p:cNvPr id="2097157" name="@svg_circle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40268" y="5779008"/>
            <a:ext cx="2167128" cy="1078992"/>
          </a:xfrm>
          <a:prstGeom prst="rect">
            <a:avLst/>
          </a:prstGeom>
        </p:spPr>
      </p:pic>
      <p:pic>
        <p:nvPicPr>
          <p:cNvPr id="2097159" name="@png2x_main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733873" y="0"/>
            <a:ext cx="6190488" cy="6858000"/>
          </a:xfrm>
          <a:prstGeom prst="rect">
            <a:avLst/>
          </a:prstGeom>
        </p:spPr>
      </p:pic>
      <p:sp>
        <p:nvSpPr>
          <p:cNvPr id="104867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838200" y="2613025"/>
            <a:ext cx="5546090" cy="1407795"/>
          </a:xfrm>
        </p:spPr>
        <p:txBody>
          <a:bodyPr lIns="0" anchor="t" anchorCtr="0">
            <a:no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4" name="副标题 2"/>
          <p:cNvSpPr>
            <a:spLocks noGrp="1"/>
          </p:cNvSpPr>
          <p:nvPr>
            <p:ph type="subTitle" idx="1"/>
            <p:custDataLst>
              <p:tags r:id="rId11"/>
            </p:custDataLst>
          </p:nvPr>
        </p:nvSpPr>
        <p:spPr>
          <a:xfrm>
            <a:off x="838200" y="882650"/>
            <a:ext cx="5546090" cy="1726565"/>
          </a:xfrm>
        </p:spPr>
        <p:txBody>
          <a:bodyPr l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6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200" y="4225523"/>
            <a:ext cx="5545975" cy="1792887"/>
          </a:xfrm>
        </p:spPr>
        <p:txBody>
          <a:bodyPr l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8" name="任意多边形: 形状 22"/>
          <p:cNvSpPr/>
          <p:nvPr>
            <p:custDataLst>
              <p:tags r:id="rId13"/>
            </p:custDataLst>
          </p:nvPr>
        </p:nvSpPr>
        <p:spPr>
          <a:xfrm>
            <a:off x="2377375" y="0"/>
            <a:ext cx="670690" cy="228798"/>
          </a:xfrm>
          <a:custGeom>
            <a:gdLst>
              <a:gd name="connsiteX0" fmla="*/ 0 w 670690"/>
              <a:gd name="connsiteY0" fmla="*/ 0 h 228798"/>
              <a:gd name="connsiteX1" fmla="*/ 670690 w 670690"/>
              <a:gd name="connsiteY1" fmla="*/ 0 h 228798"/>
              <a:gd name="connsiteX2" fmla="*/ 668331 w 670690"/>
              <a:gd name="connsiteY2" fmla="*/ 7615 h 228798"/>
              <a:gd name="connsiteX3" fmla="*/ 335345 w 670690"/>
              <a:gd name="connsiteY3" fmla="*/ 228798 h 228798"/>
              <a:gd name="connsiteX4" fmla="*/ 2359 w 670690"/>
              <a:gd name="connsiteY4" fmla="*/ 7615 h 228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690" h="228798">
                <a:moveTo>
                  <a:pt x="0" y="0"/>
                </a:moveTo>
                <a:lnTo>
                  <a:pt x="670690" y="0"/>
                </a:lnTo>
                <a:lnTo>
                  <a:pt x="668331" y="7615"/>
                </a:lnTo>
                <a:cubicBezTo>
                  <a:pt x="613470" y="137595"/>
                  <a:pt x="485036" y="228798"/>
                  <a:pt x="335345" y="228798"/>
                </a:cubicBezTo>
                <a:cubicBezTo>
                  <a:pt x="185654" y="228798"/>
                  <a:pt x="57220" y="137595"/>
                  <a:pt x="2359" y="7615"/>
                </a:cubicBezTo>
                <a:close/>
              </a:path>
            </a:pathLst>
          </a:custGeom>
          <a:solidFill>
            <a:schemeClr val="accent2"/>
          </a:solidFill>
          <a:ln w="12533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27"/>
          <p:cNvSpPr/>
          <p:nvPr userDrawn="1">
            <p:custDataLst>
              <p:tags r:id="rId14"/>
            </p:custDataLst>
          </p:nvPr>
        </p:nvSpPr>
        <p:spPr>
          <a:xfrm>
            <a:off x="1524" y="5220896"/>
            <a:ext cx="2182574" cy="1637105"/>
          </a:xfrm>
          <a:custGeom>
            <a:gdLst>
              <a:gd name="connsiteX0" fmla="*/ 545469 w 2182574"/>
              <a:gd name="connsiteY0" fmla="*/ 0 h 1637105"/>
              <a:gd name="connsiteX1" fmla="*/ 2182574 w 2182574"/>
              <a:gd name="connsiteY1" fmla="*/ 1637105 h 1637105"/>
              <a:gd name="connsiteX2" fmla="*/ 1486281 w 2182574"/>
              <a:gd name="connsiteY2" fmla="*/ 1637105 h 1637105"/>
              <a:gd name="connsiteX3" fmla="*/ 545469 w 2182574"/>
              <a:gd name="connsiteY3" fmla="*/ 696293 h 1637105"/>
              <a:gd name="connsiteX4" fmla="*/ 19452 w 2182574"/>
              <a:gd name="connsiteY4" fmla="*/ 856969 h 1637105"/>
              <a:gd name="connsiteX5" fmla="*/ 0 w 2182574"/>
              <a:gd name="connsiteY5" fmla="*/ 873019 h 1637105"/>
              <a:gd name="connsiteX6" fmla="*/ 0 w 2182574"/>
              <a:gd name="connsiteY6" fmla="*/ 95065 h 1637105"/>
              <a:gd name="connsiteX7" fmla="*/ 58644 w 2182574"/>
              <a:gd name="connsiteY7" fmla="*/ 73601 h 1637105"/>
              <a:gd name="connsiteX8" fmla="*/ 545469 w 2182574"/>
              <a:gd name="connsiteY8" fmla="*/ 0 h 16371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2574" h="1637105">
                <a:moveTo>
                  <a:pt x="545469" y="0"/>
                </a:moveTo>
                <a:cubicBezTo>
                  <a:pt x="1449617" y="0"/>
                  <a:pt x="2182574" y="732957"/>
                  <a:pt x="2182574" y="1637105"/>
                </a:cubicBezTo>
                <a:lnTo>
                  <a:pt x="1486281" y="1637105"/>
                </a:lnTo>
                <a:cubicBezTo>
                  <a:pt x="1486281" y="1117509"/>
                  <a:pt x="1065065" y="696293"/>
                  <a:pt x="545469" y="696293"/>
                </a:cubicBezTo>
                <a:cubicBezTo>
                  <a:pt x="350621" y="696293"/>
                  <a:pt x="169607" y="755527"/>
                  <a:pt x="19452" y="856969"/>
                </a:cubicBezTo>
                <a:lnTo>
                  <a:pt x="0" y="873019"/>
                </a:lnTo>
                <a:lnTo>
                  <a:pt x="0" y="95065"/>
                </a:lnTo>
                <a:lnTo>
                  <a:pt x="58644" y="73601"/>
                </a:lnTo>
                <a:cubicBezTo>
                  <a:pt x="212432" y="25768"/>
                  <a:pt x="375941" y="0"/>
                  <a:pt x="545469" y="0"/>
                </a:cubicBezTo>
                <a:close/>
              </a:path>
            </a:pathLst>
          </a:custGeom>
          <a:solidFill>
            <a:schemeClr val="accent5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682" name="任意多边形: 形状 29"/>
          <p:cNvSpPr/>
          <p:nvPr userDrawn="1">
            <p:custDataLst>
              <p:tags r:id="rId15"/>
            </p:custDataLst>
          </p:nvPr>
        </p:nvSpPr>
        <p:spPr>
          <a:xfrm>
            <a:off x="11787032" y="301699"/>
            <a:ext cx="403445" cy="932795"/>
          </a:xfrm>
          <a:custGeom>
            <a:gdLst>
              <a:gd name="connsiteX0" fmla="*/ 403445 w 403445"/>
              <a:gd name="connsiteY0" fmla="*/ 0 h 932795"/>
              <a:gd name="connsiteX1" fmla="*/ 403445 w 403445"/>
              <a:gd name="connsiteY1" fmla="*/ 228167 h 932795"/>
              <a:gd name="connsiteX2" fmla="*/ 376367 w 403445"/>
              <a:gd name="connsiteY2" fmla="*/ 236572 h 932795"/>
              <a:gd name="connsiteX3" fmla="*/ 224029 w 403445"/>
              <a:gd name="connsiteY3" fmla="*/ 466397 h 932795"/>
              <a:gd name="connsiteX4" fmla="*/ 376367 w 403445"/>
              <a:gd name="connsiteY4" fmla="*/ 696222 h 932795"/>
              <a:gd name="connsiteX5" fmla="*/ 403445 w 403445"/>
              <a:gd name="connsiteY5" fmla="*/ 704627 h 932795"/>
              <a:gd name="connsiteX6" fmla="*/ 403445 w 403445"/>
              <a:gd name="connsiteY6" fmla="*/ 932795 h 932795"/>
              <a:gd name="connsiteX7" fmla="*/ 378037 w 403445"/>
              <a:gd name="connsiteY7" fmla="*/ 930233 h 932795"/>
              <a:gd name="connsiteX8" fmla="*/ 0 w 403445"/>
              <a:gd name="connsiteY8" fmla="*/ 466397 h 932795"/>
              <a:gd name="connsiteX9" fmla="*/ 378037 w 403445"/>
              <a:gd name="connsiteY9" fmla="*/ 2561 h 932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45" h="932795">
                <a:moveTo>
                  <a:pt x="403445" y="0"/>
                </a:moveTo>
                <a:lnTo>
                  <a:pt x="403445" y="228167"/>
                </a:lnTo>
                <a:lnTo>
                  <a:pt x="376367" y="236572"/>
                </a:lnTo>
                <a:cubicBezTo>
                  <a:pt x="286845" y="274437"/>
                  <a:pt x="224029" y="363082"/>
                  <a:pt x="224029" y="466397"/>
                </a:cubicBezTo>
                <a:cubicBezTo>
                  <a:pt x="224029" y="569713"/>
                  <a:pt x="286845" y="658357"/>
                  <a:pt x="376367" y="696222"/>
                </a:cubicBezTo>
                <a:lnTo>
                  <a:pt x="403445" y="704627"/>
                </a:lnTo>
                <a:lnTo>
                  <a:pt x="403445" y="932795"/>
                </a:lnTo>
                <a:lnTo>
                  <a:pt x="378037" y="930233"/>
                </a:lnTo>
                <a:cubicBezTo>
                  <a:pt x="162292" y="886085"/>
                  <a:pt x="0" y="695194"/>
                  <a:pt x="0" y="466397"/>
                </a:cubicBezTo>
                <a:cubicBezTo>
                  <a:pt x="0" y="237600"/>
                  <a:pt x="162292" y="46709"/>
                  <a:pt x="378037" y="25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684" name="任意多边形: 形状 25"/>
          <p:cNvSpPr/>
          <p:nvPr userDrawn="1">
            <p:custDataLst>
              <p:tags r:id="rId16"/>
            </p:custDataLst>
          </p:nvPr>
        </p:nvSpPr>
        <p:spPr>
          <a:xfrm>
            <a:off x="2263035" y="1"/>
            <a:ext cx="899368" cy="338517"/>
          </a:xfrm>
          <a:custGeom>
            <a:gdLst>
              <a:gd name="connsiteX0" fmla="*/ 0 w 899368"/>
              <a:gd name="connsiteY0" fmla="*/ 0 h 338517"/>
              <a:gd name="connsiteX1" fmla="*/ 35326 w 899368"/>
              <a:gd name="connsiteY1" fmla="*/ 0 h 338517"/>
              <a:gd name="connsiteX2" fmla="*/ 47039 w 899368"/>
              <a:gd name="connsiteY2" fmla="*/ 37732 h 338517"/>
              <a:gd name="connsiteX3" fmla="*/ 449684 w 899368"/>
              <a:gd name="connsiteY3" fmla="*/ 304623 h 338517"/>
              <a:gd name="connsiteX4" fmla="*/ 852330 w 899368"/>
              <a:gd name="connsiteY4" fmla="*/ 37732 h 338517"/>
              <a:gd name="connsiteX5" fmla="*/ 864042 w 899368"/>
              <a:gd name="connsiteY5" fmla="*/ 0 h 338517"/>
              <a:gd name="connsiteX6" fmla="*/ 899368 w 899368"/>
              <a:gd name="connsiteY6" fmla="*/ 0 h 338517"/>
              <a:gd name="connsiteX7" fmla="*/ 883560 w 899368"/>
              <a:gd name="connsiteY7" fmla="*/ 50925 h 338517"/>
              <a:gd name="connsiteX8" fmla="*/ 449684 w 899368"/>
              <a:gd name="connsiteY8" fmla="*/ 338517 h 338517"/>
              <a:gd name="connsiteX9" fmla="*/ 15808 w 899368"/>
              <a:gd name="connsiteY9" fmla="*/ 50925 h 338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67" h="338517">
                <a:moveTo>
                  <a:pt x="0" y="0"/>
                </a:moveTo>
                <a:lnTo>
                  <a:pt x="35326" y="0"/>
                </a:lnTo>
                <a:lnTo>
                  <a:pt x="47039" y="37732"/>
                </a:lnTo>
                <a:cubicBezTo>
                  <a:pt x="113377" y="194573"/>
                  <a:pt x="268679" y="304623"/>
                  <a:pt x="449684" y="304623"/>
                </a:cubicBezTo>
                <a:cubicBezTo>
                  <a:pt x="630690" y="304623"/>
                  <a:pt x="785992" y="194573"/>
                  <a:pt x="852330" y="37732"/>
                </a:cubicBezTo>
                <a:lnTo>
                  <a:pt x="864042" y="0"/>
                </a:lnTo>
                <a:lnTo>
                  <a:pt x="899368" y="0"/>
                </a:lnTo>
                <a:lnTo>
                  <a:pt x="883560" y="50925"/>
                </a:lnTo>
                <a:cubicBezTo>
                  <a:pt x="812077" y="219931"/>
                  <a:pt x="644729" y="338517"/>
                  <a:pt x="449684" y="338517"/>
                </a:cubicBezTo>
                <a:cubicBezTo>
                  <a:pt x="254639" y="338517"/>
                  <a:pt x="87292" y="219931"/>
                  <a:pt x="15808" y="50925"/>
                </a:cubicBezTo>
                <a:close/>
              </a:path>
            </a:pathLst>
          </a:custGeom>
          <a:solidFill>
            <a:schemeClr val="accent2"/>
          </a:solidFill>
          <a:ln w="12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8"/>
            <p:custDataLst>
              <p:tags r:id="rId1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9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6"/>
          <p:cNvSpPr>
            <a:spLocks noGrp="1"/>
          </p:cNvSpPr>
          <p:nvPr>
            <p:ph type="sldNum" sz="quarter" idx="20"/>
            <p:custDataLst>
              <p:tags r:id="rId1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任意多边形: 形状 33"/>
          <p:cNvSpPr/>
          <p:nvPr>
            <p:custDataLst>
              <p:tags r:id="rId1"/>
            </p:custDataLst>
          </p:nvPr>
        </p:nvSpPr>
        <p:spPr>
          <a:xfrm rot="10800000" flipV="1">
            <a:off x="0" y="0"/>
            <a:ext cx="3650497" cy="6858000"/>
          </a:xfrm>
          <a:custGeom>
            <a:gdLst>
              <a:gd name="connsiteX0" fmla="*/ 3650497 w 3650497"/>
              <a:gd name="connsiteY0" fmla="*/ 0 h 6858000"/>
              <a:gd name="connsiteX1" fmla="*/ 1324214 w 3650497"/>
              <a:gd name="connsiteY1" fmla="*/ 0 h 6858000"/>
              <a:gd name="connsiteX2" fmla="*/ 1166963 w 3650497"/>
              <a:gd name="connsiteY2" fmla="*/ 181360 h 6858000"/>
              <a:gd name="connsiteX3" fmla="*/ 0 w 3650497"/>
              <a:gd name="connsiteY3" fmla="*/ 3428868 h 6858000"/>
              <a:gd name="connsiteX4" fmla="*/ 1166963 w 3650497"/>
              <a:gd name="connsiteY4" fmla="*/ 6676377 h 6858000"/>
              <a:gd name="connsiteX5" fmla="*/ 1324443 w 3650497"/>
              <a:gd name="connsiteY5" fmla="*/ 6858000 h 6858000"/>
              <a:gd name="connsiteX6" fmla="*/ 3650497 w 3650497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0497" h="6858000">
                <a:moveTo>
                  <a:pt x="3650497" y="0"/>
                </a:moveTo>
                <a:lnTo>
                  <a:pt x="1324214" y="0"/>
                </a:lnTo>
                <a:lnTo>
                  <a:pt x="1166963" y="181360"/>
                </a:lnTo>
                <a:cubicBezTo>
                  <a:pt x="437936" y="1063874"/>
                  <a:pt x="0" y="2195278"/>
                  <a:pt x="0" y="3428868"/>
                </a:cubicBezTo>
                <a:cubicBezTo>
                  <a:pt x="0" y="4662459"/>
                  <a:pt x="437937" y="5793863"/>
                  <a:pt x="1166963" y="6676377"/>
                </a:cubicBezTo>
                <a:lnTo>
                  <a:pt x="1324443" y="6858000"/>
                </a:lnTo>
                <a:lnTo>
                  <a:pt x="3650497" y="6858000"/>
                </a:lnTo>
                <a:close/>
              </a:path>
            </a:pathLst>
          </a:custGeom>
          <a:solidFill>
            <a:srgbClr val="3884F8"/>
          </a:solidFill>
          <a:ln w="1271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04" name="任意多边形: 形状 31"/>
          <p:cNvSpPr/>
          <p:nvPr>
            <p:custDataLst>
              <p:tags r:id="rId2"/>
            </p:custDataLst>
          </p:nvPr>
        </p:nvSpPr>
        <p:spPr>
          <a:xfrm rot="10800000" flipV="1">
            <a:off x="0" y="0"/>
            <a:ext cx="3650497" cy="6858000"/>
          </a:xfrm>
          <a:custGeom>
            <a:gdLst>
              <a:gd name="connsiteX0" fmla="*/ 3650497 w 3650497"/>
              <a:gd name="connsiteY0" fmla="*/ 0 h 6858000"/>
              <a:gd name="connsiteX1" fmla="*/ 1324214 w 3650497"/>
              <a:gd name="connsiteY1" fmla="*/ 0 h 6858000"/>
              <a:gd name="connsiteX2" fmla="*/ 1166963 w 3650497"/>
              <a:gd name="connsiteY2" fmla="*/ 181360 h 6858000"/>
              <a:gd name="connsiteX3" fmla="*/ 0 w 3650497"/>
              <a:gd name="connsiteY3" fmla="*/ 3428868 h 6858000"/>
              <a:gd name="connsiteX4" fmla="*/ 1166963 w 3650497"/>
              <a:gd name="connsiteY4" fmla="*/ 6676377 h 6858000"/>
              <a:gd name="connsiteX5" fmla="*/ 1324443 w 3650497"/>
              <a:gd name="connsiteY5" fmla="*/ 6858000 h 6858000"/>
              <a:gd name="connsiteX6" fmla="*/ 3650497 w 3650497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0497" h="6858000">
                <a:moveTo>
                  <a:pt x="3650497" y="0"/>
                </a:moveTo>
                <a:lnTo>
                  <a:pt x="1324214" y="0"/>
                </a:lnTo>
                <a:lnTo>
                  <a:pt x="1166963" y="181360"/>
                </a:lnTo>
                <a:cubicBezTo>
                  <a:pt x="437936" y="1063874"/>
                  <a:pt x="0" y="2195278"/>
                  <a:pt x="0" y="3428868"/>
                </a:cubicBezTo>
                <a:cubicBezTo>
                  <a:pt x="0" y="4662459"/>
                  <a:pt x="437937" y="5793863"/>
                  <a:pt x="1166963" y="6676377"/>
                </a:cubicBezTo>
                <a:lnTo>
                  <a:pt x="1324443" y="6858000"/>
                </a:lnTo>
                <a:lnTo>
                  <a:pt x="3650497" y="68580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3188682" scaled="1"/>
          </a:gradFill>
          <a:ln w="1271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097161" name="@png2x_sp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35964" y="841248"/>
            <a:ext cx="2414016" cy="4462272"/>
          </a:xfrm>
          <a:prstGeom prst="rect">
            <a:avLst/>
          </a:prstGeom>
        </p:spPr>
      </p:pic>
      <p:sp>
        <p:nvSpPr>
          <p:cNvPr id="1048706" name="任意多边形: 形状 39"/>
          <p:cNvSpPr/>
          <p:nvPr userDrawn="1">
            <p:custDataLst>
              <p:tags r:id="rId5"/>
            </p:custDataLst>
          </p:nvPr>
        </p:nvSpPr>
        <p:spPr>
          <a:xfrm>
            <a:off x="1" y="0"/>
            <a:ext cx="2686717" cy="6858000"/>
          </a:xfrm>
          <a:custGeom>
            <a:gdLst>
              <a:gd name="connsiteX0" fmla="*/ 0 w 2686717"/>
              <a:gd name="connsiteY0" fmla="*/ 0 h 6858000"/>
              <a:gd name="connsiteX1" fmla="*/ 380888 w 2686717"/>
              <a:gd name="connsiteY1" fmla="*/ 0 h 6858000"/>
              <a:gd name="connsiteX2" fmla="*/ 462516 w 2686717"/>
              <a:gd name="connsiteY2" fmla="*/ 32185 h 6858000"/>
              <a:gd name="connsiteX3" fmla="*/ 2686717 w 2686717"/>
              <a:gd name="connsiteY3" fmla="*/ 3387725 h 6858000"/>
              <a:gd name="connsiteX4" fmla="*/ 297140 w 2686717"/>
              <a:gd name="connsiteY4" fmla="*/ 6808471 h 6858000"/>
              <a:gd name="connsiteX5" fmla="*/ 150761 w 2686717"/>
              <a:gd name="connsiteY5" fmla="*/ 6858000 h 6858000"/>
              <a:gd name="connsiteX6" fmla="*/ 0 w 2686717"/>
              <a:gd name="connsiteY6" fmla="*/ 6858000 h 6858000"/>
              <a:gd name="connsiteX7" fmla="*/ 0 w 2686717"/>
              <a:gd name="connsiteY7" fmla="*/ 4935920 h 6858000"/>
              <a:gd name="connsiteX8" fmla="*/ 63055 w 2686717"/>
              <a:gd name="connsiteY8" fmla="*/ 4897614 h 6858000"/>
              <a:gd name="connsiteX9" fmla="*/ 865856 w 2686717"/>
              <a:gd name="connsiteY9" fmla="*/ 3387725 h 6858000"/>
              <a:gd name="connsiteX10" fmla="*/ 63055 w 2686717"/>
              <a:gd name="connsiteY10" fmla="*/ 1877837 h 6858000"/>
              <a:gd name="connsiteX11" fmla="*/ 0 w 2686717"/>
              <a:gd name="connsiteY11" fmla="*/ 183953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717" h="6858000">
                <a:moveTo>
                  <a:pt x="0" y="0"/>
                </a:moveTo>
                <a:lnTo>
                  <a:pt x="380888" y="0"/>
                </a:lnTo>
                <a:lnTo>
                  <a:pt x="462516" y="32185"/>
                </a:lnTo>
                <a:cubicBezTo>
                  <a:pt x="1769586" y="585029"/>
                  <a:pt x="2686717" y="1879273"/>
                  <a:pt x="2686717" y="3387725"/>
                </a:cubicBezTo>
                <a:cubicBezTo>
                  <a:pt x="2686717" y="4959029"/>
                  <a:pt x="1691566" y="6297903"/>
                  <a:pt x="297140" y="6808471"/>
                </a:cubicBezTo>
                <a:lnTo>
                  <a:pt x="150761" y="6858000"/>
                </a:lnTo>
                <a:lnTo>
                  <a:pt x="0" y="6858000"/>
                </a:lnTo>
                <a:lnTo>
                  <a:pt x="0" y="4935920"/>
                </a:lnTo>
                <a:lnTo>
                  <a:pt x="63055" y="4897614"/>
                </a:lnTo>
                <a:cubicBezTo>
                  <a:pt x="547408" y="4570391"/>
                  <a:pt x="865856" y="4016247"/>
                  <a:pt x="865856" y="3387725"/>
                </a:cubicBezTo>
                <a:cubicBezTo>
                  <a:pt x="865856" y="2759203"/>
                  <a:pt x="547408" y="2205059"/>
                  <a:pt x="63055" y="1877837"/>
                </a:cubicBezTo>
                <a:lnTo>
                  <a:pt x="0" y="1839530"/>
                </a:lnTo>
                <a:close/>
              </a:path>
            </a:pathLst>
          </a:custGeom>
          <a:solidFill>
            <a:schemeClr val="accent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199249" y="902433"/>
            <a:ext cx="2880000" cy="5222297"/>
          </a:xfrm>
        </p:spPr>
        <p:txBody>
          <a:bodyPr vert="eaVert" anchor="b">
            <a:normAutofit/>
          </a:bodyPr>
          <a:lstStyle>
            <a:lvl1pPr algn="ctr"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0" name="任意多边形: 形状 43"/>
          <p:cNvSpPr/>
          <p:nvPr userDrawn="1">
            <p:custDataLst>
              <p:tags r:id="rId7"/>
            </p:custDataLst>
          </p:nvPr>
        </p:nvSpPr>
        <p:spPr>
          <a:xfrm>
            <a:off x="11849100" y="421327"/>
            <a:ext cx="342900" cy="909949"/>
          </a:xfrm>
          <a:custGeom>
            <a:gdLst>
              <a:gd name="connsiteX0" fmla="*/ 342900 w 342900"/>
              <a:gd name="connsiteY0" fmla="*/ 0 h 909949"/>
              <a:gd name="connsiteX1" fmla="*/ 342900 w 342900"/>
              <a:gd name="connsiteY1" fmla="*/ 257692 h 909949"/>
              <a:gd name="connsiteX2" fmla="*/ 307870 w 342900"/>
              <a:gd name="connsiteY2" fmla="*/ 286594 h 909949"/>
              <a:gd name="connsiteX3" fmla="*/ 238125 w 342900"/>
              <a:gd name="connsiteY3" fmla="*/ 454974 h 909949"/>
              <a:gd name="connsiteX4" fmla="*/ 307870 w 342900"/>
              <a:gd name="connsiteY4" fmla="*/ 623354 h 909949"/>
              <a:gd name="connsiteX5" fmla="*/ 342900 w 342900"/>
              <a:gd name="connsiteY5" fmla="*/ 652256 h 909949"/>
              <a:gd name="connsiteX6" fmla="*/ 342900 w 342900"/>
              <a:gd name="connsiteY6" fmla="*/ 909949 h 909949"/>
              <a:gd name="connsiteX7" fmla="*/ 290872 w 342900"/>
              <a:gd name="connsiteY7" fmla="*/ 893798 h 909949"/>
              <a:gd name="connsiteX8" fmla="*/ 0 w 342900"/>
              <a:gd name="connsiteY8" fmla="*/ 454974 h 909949"/>
              <a:gd name="connsiteX9" fmla="*/ 290872 w 342900"/>
              <a:gd name="connsiteY9" fmla="*/ 16150 h 9099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2900" h="909949">
                <a:moveTo>
                  <a:pt x="342900" y="0"/>
                </a:moveTo>
                <a:lnTo>
                  <a:pt x="342900" y="257692"/>
                </a:lnTo>
                <a:lnTo>
                  <a:pt x="307870" y="286594"/>
                </a:lnTo>
                <a:cubicBezTo>
                  <a:pt x="264778" y="329686"/>
                  <a:pt x="238125" y="389218"/>
                  <a:pt x="238125" y="454974"/>
                </a:cubicBezTo>
                <a:cubicBezTo>
                  <a:pt x="238125" y="520731"/>
                  <a:pt x="264778" y="580262"/>
                  <a:pt x="307870" y="623354"/>
                </a:cubicBezTo>
                <a:lnTo>
                  <a:pt x="342900" y="652256"/>
                </a:lnTo>
                <a:lnTo>
                  <a:pt x="342900" y="909949"/>
                </a:lnTo>
                <a:lnTo>
                  <a:pt x="290872" y="893798"/>
                </a:lnTo>
                <a:cubicBezTo>
                  <a:pt x="119938" y="821500"/>
                  <a:pt x="0" y="652244"/>
                  <a:pt x="0" y="454974"/>
                </a:cubicBezTo>
                <a:cubicBezTo>
                  <a:pt x="0" y="257705"/>
                  <a:pt x="119938" y="88449"/>
                  <a:pt x="290872" y="16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@png2x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2097165" name="@svg_circleSmall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185404" y="5852160"/>
            <a:ext cx="4005072" cy="1005840"/>
          </a:xfrm>
          <a:prstGeom prst="rect">
            <a:avLst/>
          </a:prstGeom>
        </p:spPr>
      </p:pic>
      <p:pic>
        <p:nvPicPr>
          <p:cNvPr id="2097167" name="@svg_circle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871204" y="0"/>
            <a:ext cx="3319272" cy="6858000"/>
          </a:xfrm>
          <a:prstGeom prst="rect">
            <a:avLst/>
          </a:prstGeom>
        </p:spPr>
      </p:pic>
      <p:pic>
        <p:nvPicPr>
          <p:cNvPr id="2097169" name="@png2x_girl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344156" y="0"/>
            <a:ext cx="4846320" cy="6858000"/>
          </a:xfrm>
          <a:prstGeom prst="rect">
            <a:avLst/>
          </a:prstGeom>
        </p:spPr>
      </p:pic>
      <p:pic>
        <p:nvPicPr>
          <p:cNvPr id="2097171" name="@png2x_sp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524" y="420624"/>
            <a:ext cx="877824" cy="1472184"/>
          </a:xfrm>
          <a:prstGeom prst="rect">
            <a:avLst/>
          </a:prstGeom>
        </p:spPr>
      </p:pic>
      <p:sp>
        <p:nvSpPr>
          <p:cNvPr id="1048718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2128058" y="1460548"/>
            <a:ext cx="6743146" cy="3745572"/>
          </a:xfrm>
        </p:spPr>
        <p:txBody>
          <a:bodyPr tIns="215900" anchor="ctr"/>
          <a:lstStyle>
            <a:lvl1pPr algn="l">
              <a:defRPr sz="5400" b="1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0" name="节编号 3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1180407" y="1460548"/>
            <a:ext cx="947651" cy="374557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4"/>
            <p:custDataLst>
              <p:tags r:id="rId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5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6"/>
            <p:custDataLst>
              <p:tags r:id="rId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@png2x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24" y="0"/>
            <a:ext cx="12190476" cy="6847332"/>
          </a:xfrm>
          <a:prstGeom prst="rect">
            <a:avLst/>
          </a:prstGeom>
        </p:spPr>
      </p:pic>
      <p:sp>
        <p:nvSpPr>
          <p:cNvPr id="1048788" name="任意多边形: 形状 11"/>
          <p:cNvSpPr/>
          <p:nvPr>
            <p:custDataLst>
              <p:tags r:id="rId3"/>
            </p:custDataLst>
          </p:nvPr>
        </p:nvSpPr>
        <p:spPr>
          <a:xfrm rot="10800000" flipV="1">
            <a:off x="0" y="2673561"/>
            <a:ext cx="4483695" cy="4184439"/>
          </a:xfrm>
          <a:custGeom>
            <a:gdLst>
              <a:gd name="connsiteX0" fmla="*/ 3372934 w 4483695"/>
              <a:gd name="connsiteY0" fmla="*/ 0 h 4184439"/>
              <a:gd name="connsiteX1" fmla="*/ 0 w 4483695"/>
              <a:gd name="connsiteY1" fmla="*/ 3377514 h 4184439"/>
              <a:gd name="connsiteX2" fmla="*/ 68526 w 4483695"/>
              <a:gd name="connsiteY2" fmla="*/ 4058201 h 4184439"/>
              <a:gd name="connsiteX3" fmla="*/ 100941 w 4483695"/>
              <a:gd name="connsiteY3" fmla="*/ 4184439 h 4184439"/>
              <a:gd name="connsiteX4" fmla="*/ 4483695 w 4483695"/>
              <a:gd name="connsiteY4" fmla="*/ 4184439 h 4184439"/>
              <a:gd name="connsiteX5" fmla="*/ 4483695 w 4483695"/>
              <a:gd name="connsiteY5" fmla="*/ 188356 h 4184439"/>
              <a:gd name="connsiteX6" fmla="*/ 4375942 w 4483695"/>
              <a:gd name="connsiteY6" fmla="*/ 151846 h 4184439"/>
              <a:gd name="connsiteX7" fmla="*/ 3372934 w 4483695"/>
              <a:gd name="connsiteY7" fmla="*/ 0 h 4184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83695" h="4184439">
                <a:moveTo>
                  <a:pt x="3372934" y="0"/>
                </a:moveTo>
                <a:cubicBezTo>
                  <a:pt x="1510114" y="0"/>
                  <a:pt x="0" y="1512164"/>
                  <a:pt x="0" y="3377514"/>
                </a:cubicBezTo>
                <a:cubicBezTo>
                  <a:pt x="0" y="3610683"/>
                  <a:pt x="23596" y="3838333"/>
                  <a:pt x="68526" y="4058201"/>
                </a:cubicBezTo>
                <a:lnTo>
                  <a:pt x="100941" y="4184439"/>
                </a:lnTo>
                <a:lnTo>
                  <a:pt x="4483695" y="4184439"/>
                </a:lnTo>
                <a:lnTo>
                  <a:pt x="4483695" y="188356"/>
                </a:lnTo>
                <a:lnTo>
                  <a:pt x="4375942" y="151846"/>
                </a:lnTo>
                <a:cubicBezTo>
                  <a:pt x="4059092" y="53162"/>
                  <a:pt x="3722213" y="0"/>
                  <a:pt x="3372934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3327096" scaled="1"/>
          </a:gradFill>
          <a:ln w="12673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90" name="任意多边形: 形状 16"/>
          <p:cNvSpPr/>
          <p:nvPr userDrawn="1">
            <p:custDataLst>
              <p:tags r:id="rId4"/>
            </p:custDataLst>
          </p:nvPr>
        </p:nvSpPr>
        <p:spPr>
          <a:xfrm>
            <a:off x="1270" y="3636288"/>
            <a:ext cx="3224784" cy="3221712"/>
          </a:xfrm>
          <a:custGeom>
            <a:gdLst>
              <a:gd name="connsiteX0" fmla="*/ 700210 w 3224784"/>
              <a:gd name="connsiteY0" fmla="*/ 0 h 3221712"/>
              <a:gd name="connsiteX1" fmla="*/ 3224784 w 3224784"/>
              <a:gd name="connsiteY1" fmla="*/ 2524574 h 3221712"/>
              <a:gd name="connsiteX2" fmla="*/ 3173494 w 3224784"/>
              <a:gd name="connsiteY2" fmla="*/ 3033364 h 3221712"/>
              <a:gd name="connsiteX3" fmla="*/ 3125065 w 3224784"/>
              <a:gd name="connsiteY3" fmla="*/ 3221712 h 3221712"/>
              <a:gd name="connsiteX4" fmla="*/ 1749850 w 3224784"/>
              <a:gd name="connsiteY4" fmla="*/ 3221712 h 3221712"/>
              <a:gd name="connsiteX5" fmla="*/ 1779752 w 3224784"/>
              <a:gd name="connsiteY5" fmla="*/ 3179116 h 3221712"/>
              <a:gd name="connsiteX6" fmla="*/ 1962497 w 3224784"/>
              <a:gd name="connsiteY6" fmla="*/ 2524574 h 3221712"/>
              <a:gd name="connsiteX7" fmla="*/ 700210 w 3224784"/>
              <a:gd name="connsiteY7" fmla="*/ 1262287 h 3221712"/>
              <a:gd name="connsiteX8" fmla="*/ 152957 w 3224784"/>
              <a:gd name="connsiteY8" fmla="*/ 1386762 h 3221712"/>
              <a:gd name="connsiteX9" fmla="*/ 0 w 3224784"/>
              <a:gd name="connsiteY9" fmla="*/ 1474678 h 3221712"/>
              <a:gd name="connsiteX10" fmla="*/ 0 w 3224784"/>
              <a:gd name="connsiteY10" fmla="*/ 100510 h 3221712"/>
              <a:gd name="connsiteX11" fmla="*/ 191421 w 3224784"/>
              <a:gd name="connsiteY11" fmla="*/ 51291 h 3221712"/>
              <a:gd name="connsiteX12" fmla="*/ 700210 w 3224784"/>
              <a:gd name="connsiteY12" fmla="*/ 0 h 3221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4784" h="3221712">
                <a:moveTo>
                  <a:pt x="700210" y="0"/>
                </a:moveTo>
                <a:cubicBezTo>
                  <a:pt x="2094494" y="0"/>
                  <a:pt x="3224784" y="1130290"/>
                  <a:pt x="3224784" y="2524574"/>
                </a:cubicBezTo>
                <a:cubicBezTo>
                  <a:pt x="3224784" y="2698860"/>
                  <a:pt x="3207124" y="2869021"/>
                  <a:pt x="3173494" y="3033364"/>
                </a:cubicBezTo>
                <a:lnTo>
                  <a:pt x="3125065" y="3221712"/>
                </a:lnTo>
                <a:lnTo>
                  <a:pt x="1749850" y="3221712"/>
                </a:lnTo>
                <a:lnTo>
                  <a:pt x="1779752" y="3179116"/>
                </a:lnTo>
                <a:cubicBezTo>
                  <a:pt x="1895717" y="2988262"/>
                  <a:pt x="1962497" y="2764217"/>
                  <a:pt x="1962497" y="2524574"/>
                </a:cubicBezTo>
                <a:cubicBezTo>
                  <a:pt x="1962497" y="1827432"/>
                  <a:pt x="1397352" y="1262287"/>
                  <a:pt x="700210" y="1262287"/>
                </a:cubicBezTo>
                <a:cubicBezTo>
                  <a:pt x="504139" y="1262287"/>
                  <a:pt x="318509" y="1306991"/>
                  <a:pt x="152957" y="1386762"/>
                </a:cubicBezTo>
                <a:lnTo>
                  <a:pt x="0" y="1474678"/>
                </a:lnTo>
                <a:lnTo>
                  <a:pt x="0" y="100510"/>
                </a:lnTo>
                <a:lnTo>
                  <a:pt x="191421" y="51291"/>
                </a:lnTo>
                <a:cubicBezTo>
                  <a:pt x="355764" y="17661"/>
                  <a:pt x="525925" y="0"/>
                  <a:pt x="700210" y="0"/>
                </a:cubicBezTo>
                <a:close/>
              </a:path>
            </a:pathLst>
          </a:custGeom>
          <a:solidFill>
            <a:schemeClr val="bg1">
              <a:lumMod val="8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097175" name="@png2x_girl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68" y="0"/>
            <a:ext cx="5623560" cy="6858000"/>
          </a:xfrm>
          <a:prstGeom prst="rect">
            <a:avLst/>
          </a:prstGeom>
        </p:spPr>
      </p:pic>
      <p:sp>
        <p:nvSpPr>
          <p:cNvPr id="104879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3715385" y="727710"/>
            <a:ext cx="6889750" cy="2908935"/>
          </a:xfrm>
        </p:spPr>
        <p:txBody>
          <a:bodyPr rIns="0" anchor="b" anchorCtr="0"/>
          <a:lstStyle>
            <a:lvl1pPr algn="r">
              <a:lnSpc>
                <a:spcPct val="100000"/>
              </a:lnSpc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署名占位符 10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3715385" y="3899536"/>
            <a:ext cx="6889750" cy="2330958"/>
          </a:xfrm>
        </p:spPr>
        <p:txBody>
          <a:bodyPr lIns="71755" rIns="36195"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6" name="任意多边形: 形状 3"/>
          <p:cNvSpPr/>
          <p:nvPr userDrawn="1">
            <p:custDataLst>
              <p:tags r:id="rId9"/>
            </p:custDataLst>
          </p:nvPr>
        </p:nvSpPr>
        <p:spPr>
          <a:xfrm>
            <a:off x="11645900" y="456789"/>
            <a:ext cx="546100" cy="1262631"/>
          </a:xfrm>
          <a:custGeom>
            <a:gdLst>
              <a:gd name="connsiteX0" fmla="*/ 403445 w 403445"/>
              <a:gd name="connsiteY0" fmla="*/ 0 h 932795"/>
              <a:gd name="connsiteX1" fmla="*/ 403445 w 403445"/>
              <a:gd name="connsiteY1" fmla="*/ 228167 h 932795"/>
              <a:gd name="connsiteX2" fmla="*/ 376367 w 403445"/>
              <a:gd name="connsiteY2" fmla="*/ 236572 h 932795"/>
              <a:gd name="connsiteX3" fmla="*/ 224029 w 403445"/>
              <a:gd name="connsiteY3" fmla="*/ 466397 h 932795"/>
              <a:gd name="connsiteX4" fmla="*/ 376367 w 403445"/>
              <a:gd name="connsiteY4" fmla="*/ 696222 h 932795"/>
              <a:gd name="connsiteX5" fmla="*/ 403445 w 403445"/>
              <a:gd name="connsiteY5" fmla="*/ 704627 h 932795"/>
              <a:gd name="connsiteX6" fmla="*/ 403445 w 403445"/>
              <a:gd name="connsiteY6" fmla="*/ 932795 h 932795"/>
              <a:gd name="connsiteX7" fmla="*/ 378037 w 403445"/>
              <a:gd name="connsiteY7" fmla="*/ 930233 h 932795"/>
              <a:gd name="connsiteX8" fmla="*/ 0 w 403445"/>
              <a:gd name="connsiteY8" fmla="*/ 466397 h 932795"/>
              <a:gd name="connsiteX9" fmla="*/ 378037 w 403445"/>
              <a:gd name="connsiteY9" fmla="*/ 2561 h 932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45" h="932795">
                <a:moveTo>
                  <a:pt x="403445" y="0"/>
                </a:moveTo>
                <a:lnTo>
                  <a:pt x="403445" y="228167"/>
                </a:lnTo>
                <a:lnTo>
                  <a:pt x="376367" y="236572"/>
                </a:lnTo>
                <a:cubicBezTo>
                  <a:pt x="286845" y="274437"/>
                  <a:pt x="224029" y="363082"/>
                  <a:pt x="224029" y="466397"/>
                </a:cubicBezTo>
                <a:cubicBezTo>
                  <a:pt x="224029" y="569713"/>
                  <a:pt x="286845" y="658357"/>
                  <a:pt x="376367" y="696222"/>
                </a:cubicBezTo>
                <a:lnTo>
                  <a:pt x="403445" y="704627"/>
                </a:lnTo>
                <a:lnTo>
                  <a:pt x="403445" y="932795"/>
                </a:lnTo>
                <a:lnTo>
                  <a:pt x="378037" y="930233"/>
                </a:lnTo>
                <a:cubicBezTo>
                  <a:pt x="162292" y="886085"/>
                  <a:pt x="0" y="695194"/>
                  <a:pt x="0" y="466397"/>
                </a:cubicBezTo>
                <a:cubicBezTo>
                  <a:pt x="0" y="237600"/>
                  <a:pt x="162292" y="46709"/>
                  <a:pt x="378037" y="2561"/>
                </a:cubicBezTo>
                <a:close/>
              </a:path>
            </a:pathLst>
          </a:custGeom>
          <a:solidFill>
            <a:schemeClr val="accent5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798" name="日期占位符 2"/>
          <p:cNvSpPr>
            <a:spLocks noGrp="1"/>
          </p:cNvSpPr>
          <p:nvPr>
            <p:ph type="dt" sz="half" idx="18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9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20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0.xml" /><Relationship Id="rId13" Type="http://schemas.openxmlformats.org/officeDocument/2006/relationships/tags" Target="../tags/tag81.xml" /><Relationship Id="rId14" Type="http://schemas.openxmlformats.org/officeDocument/2006/relationships/tags" Target="../tags/tag82.xml" /><Relationship Id="rId15" Type="http://schemas.openxmlformats.org/officeDocument/2006/relationships/tags" Target="../tags/tag83.xml" /><Relationship Id="rId16" Type="http://schemas.openxmlformats.org/officeDocument/2006/relationships/tags" Target="../tags/tag84.xml" /><Relationship Id="rId17" Type="http://schemas.openxmlformats.org/officeDocument/2006/relationships/tags" Target="../tags/tag85.xml" /><Relationship Id="rId18" Type="http://schemas.openxmlformats.org/officeDocument/2006/relationships/tags" Target="../tags/tag86.xml" /><Relationship Id="rId19" Type="http://schemas.openxmlformats.org/officeDocument/2006/relationships/tags" Target="../tags/tag87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2"/>
          <p:cNvSpPr/>
          <p:nvPr>
            <p:custDataLst>
              <p:tags r:id="rId12"/>
            </p:custDataLst>
          </p:nvPr>
        </p:nvSpPr>
        <p:spPr>
          <a:xfrm>
            <a:off x="1524" y="5652010"/>
            <a:ext cx="1732024" cy="1205990"/>
          </a:xfrm>
          <a:custGeom>
            <a:gdLst>
              <a:gd name="connsiteX0" fmla="*/ 0 w 1732024"/>
              <a:gd name="connsiteY0" fmla="*/ 0 h 1205990"/>
              <a:gd name="connsiteX1" fmla="*/ 110370 w 1732024"/>
              <a:gd name="connsiteY1" fmla="*/ 16849 h 1205990"/>
              <a:gd name="connsiteX2" fmla="*/ 1627247 w 1732024"/>
              <a:gd name="connsiteY2" fmla="*/ 1033478 h 1205990"/>
              <a:gd name="connsiteX3" fmla="*/ 1732024 w 1732024"/>
              <a:gd name="connsiteY3" fmla="*/ 1205990 h 1205990"/>
              <a:gd name="connsiteX4" fmla="*/ 0 w 1732024"/>
              <a:gd name="connsiteY4" fmla="*/ 1205990 h 12059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2024" h="1205990">
                <a:moveTo>
                  <a:pt x="0" y="0"/>
                </a:moveTo>
                <a:lnTo>
                  <a:pt x="110370" y="16849"/>
                </a:lnTo>
                <a:cubicBezTo>
                  <a:pt x="739639" y="145648"/>
                  <a:pt x="1279817" y="519086"/>
                  <a:pt x="1627247" y="1033478"/>
                </a:cubicBezTo>
                <a:lnTo>
                  <a:pt x="1732024" y="1205990"/>
                </a:lnTo>
                <a:lnTo>
                  <a:pt x="0" y="120599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3327094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书宋二简"/>
                <a:ea typeface="汉仪书宋二简"/>
                <a:cs typeface="汉仪书宋二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书宋二简"/>
                <a:ea typeface="汉仪书宋二简"/>
                <a:cs typeface="汉仪书宋二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书宋二简"/>
                <a:ea typeface="汉仪书宋二简"/>
                <a:cs typeface="汉仪书宋二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任意多边形: 形状 9"/>
          <p:cNvSpPr/>
          <p:nvPr userDrawn="1">
            <p:custDataLst>
              <p:tags r:id="rId18"/>
            </p:custDataLst>
          </p:nvPr>
        </p:nvSpPr>
        <p:spPr>
          <a:xfrm>
            <a:off x="11787031" y="742364"/>
            <a:ext cx="403445" cy="932795"/>
          </a:xfrm>
          <a:custGeom>
            <a:gdLst>
              <a:gd name="connsiteX0" fmla="*/ 403445 w 403445"/>
              <a:gd name="connsiteY0" fmla="*/ 0 h 932795"/>
              <a:gd name="connsiteX1" fmla="*/ 403445 w 403445"/>
              <a:gd name="connsiteY1" fmla="*/ 228167 h 932795"/>
              <a:gd name="connsiteX2" fmla="*/ 376367 w 403445"/>
              <a:gd name="connsiteY2" fmla="*/ 236572 h 932795"/>
              <a:gd name="connsiteX3" fmla="*/ 224029 w 403445"/>
              <a:gd name="connsiteY3" fmla="*/ 466397 h 932795"/>
              <a:gd name="connsiteX4" fmla="*/ 376367 w 403445"/>
              <a:gd name="connsiteY4" fmla="*/ 696222 h 932795"/>
              <a:gd name="connsiteX5" fmla="*/ 403445 w 403445"/>
              <a:gd name="connsiteY5" fmla="*/ 704627 h 932795"/>
              <a:gd name="connsiteX6" fmla="*/ 403445 w 403445"/>
              <a:gd name="connsiteY6" fmla="*/ 932795 h 932795"/>
              <a:gd name="connsiteX7" fmla="*/ 378037 w 403445"/>
              <a:gd name="connsiteY7" fmla="*/ 930233 h 932795"/>
              <a:gd name="connsiteX8" fmla="*/ 0 w 403445"/>
              <a:gd name="connsiteY8" fmla="*/ 466397 h 932795"/>
              <a:gd name="connsiteX9" fmla="*/ 378037 w 403445"/>
              <a:gd name="connsiteY9" fmla="*/ 2561 h 932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45" h="932795">
                <a:moveTo>
                  <a:pt x="403445" y="0"/>
                </a:moveTo>
                <a:lnTo>
                  <a:pt x="403445" y="228167"/>
                </a:lnTo>
                <a:lnTo>
                  <a:pt x="376367" y="236572"/>
                </a:lnTo>
                <a:cubicBezTo>
                  <a:pt x="286845" y="274437"/>
                  <a:pt x="224029" y="363082"/>
                  <a:pt x="224029" y="466397"/>
                </a:cubicBezTo>
                <a:cubicBezTo>
                  <a:pt x="224029" y="569713"/>
                  <a:pt x="286845" y="658357"/>
                  <a:pt x="376367" y="696222"/>
                </a:cubicBezTo>
                <a:lnTo>
                  <a:pt x="403445" y="704627"/>
                </a:lnTo>
                <a:lnTo>
                  <a:pt x="403445" y="932795"/>
                </a:lnTo>
                <a:lnTo>
                  <a:pt x="378037" y="930233"/>
                </a:lnTo>
                <a:cubicBezTo>
                  <a:pt x="162292" y="886085"/>
                  <a:pt x="0" y="695194"/>
                  <a:pt x="0" y="466397"/>
                </a:cubicBezTo>
                <a:cubicBezTo>
                  <a:pt x="0" y="237600"/>
                  <a:pt x="162292" y="46709"/>
                  <a:pt x="378037" y="25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426" r:id="rId2"/>
    <p:sldLayoutId id="2147491427" r:id="rId3"/>
    <p:sldLayoutId id="2147491428" r:id="rId4"/>
    <p:sldLayoutId id="2147491429" r:id="rId5"/>
    <p:sldLayoutId id="2147491430" r:id="rId6"/>
    <p:sldLayoutId id="2147491431" r:id="rId7"/>
    <p:sldLayoutId id="2147491432" r:id="rId8"/>
    <p:sldLayoutId id="2147491433" r:id="rId9"/>
    <p:sldLayoutId id="2147491434" r:id="rId10"/>
    <p:sldLayoutId id="214749143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书宋二简" panose="0201060000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书宋二简" panose="0201060000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书宋二简" panose="0201060000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书宋二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书宋二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1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书宋二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tags" Target="../tags/tag102.xml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tags" Target="../tags/tag92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3613306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第四单元作文指导串联四要素发挥想象编童话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NEW PRODUCT</a:t>
            </a:r>
            <a:endParaRPr lang="en-US" alt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4885690" y="108458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+mn-ea"/>
                <a:cs typeface="汉仪书宋二简" panose="02010600000101010101" charset="-122"/>
              </a:rPr>
              <a:t>01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+mn-ea"/>
              <a:cs typeface="汉仪书宋二简" panose="02010600000101010101" charset="-122"/>
            </a:endParaRPr>
          </a:p>
        </p:txBody>
      </p:sp>
      <p:sp>
        <p:nvSpPr>
          <p:cNvPr id="1048830" name="项标题"/>
          <p:cNvSpPr txBox="1"/>
          <p:nvPr>
            <p:custDataLst>
              <p:tags r:id="rId4"/>
            </p:custDataLst>
          </p:nvPr>
        </p:nvSpPr>
        <p:spPr>
          <a:xfrm>
            <a:off x="6736715" y="108521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书宋二简" panose="02010600000101010101" charset="-122"/>
              </a:rPr>
              <a:t>单击添加目录项标题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32" name="@svg_line1" descr="preencoded.png"/>
          <p:cNvSpPr/>
          <p:nvPr>
            <p:custDataLst>
              <p:tags r:id="rId5"/>
            </p:custDataLst>
          </p:nvPr>
        </p:nvSpPr>
        <p:spPr>
          <a:xfrm>
            <a:off x="4809489" y="1829831"/>
            <a:ext cx="6135370" cy="0"/>
          </a:xfrm>
          <a:custGeom>
            <a:gdLst>
              <a:gd name="connsiteX0" fmla="*/ 0 w 6135370"/>
              <a:gd name="connsiteY0" fmla="*/ 1 h 0"/>
              <a:gd name="connsiteX1" fmla="*/ 6135370 w 6135370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35370">
                <a:moveTo>
                  <a:pt x="0" y="1"/>
                </a:moveTo>
                <a:lnTo>
                  <a:pt x="6135370" y="0"/>
                </a:lnTo>
              </a:path>
            </a:pathLst>
          </a:custGeom>
          <a:ln w="6350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4886325" y="199771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+mn-ea"/>
                <a:cs typeface="汉仪书宋二简" panose="02010600000101010101" charset="-122"/>
              </a:rPr>
              <a:t>02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+mn-ea"/>
              <a:cs typeface="汉仪书宋二简" panose="02010600000101010101" charset="-122"/>
            </a:endParaRPr>
          </a:p>
        </p:txBody>
      </p:sp>
      <p:sp>
        <p:nvSpPr>
          <p:cNvPr id="1048836" name="项标题"/>
          <p:cNvSpPr txBox="1"/>
          <p:nvPr>
            <p:custDataLst>
              <p:tags r:id="rId7"/>
            </p:custDataLst>
          </p:nvPr>
        </p:nvSpPr>
        <p:spPr>
          <a:xfrm>
            <a:off x="6737350" y="199834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书宋二简" panose="02010600000101010101" charset="-122"/>
              </a:rPr>
              <a:t>作文指导概述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38" name="@svg_line1" descr="preencoded.png"/>
          <p:cNvSpPr/>
          <p:nvPr>
            <p:custDataLst>
              <p:tags r:id="rId8"/>
            </p:custDataLst>
          </p:nvPr>
        </p:nvSpPr>
        <p:spPr>
          <a:xfrm>
            <a:off x="4810124" y="2742961"/>
            <a:ext cx="6135370" cy="0"/>
          </a:xfrm>
          <a:custGeom>
            <a:gdLst>
              <a:gd name="connsiteX0" fmla="*/ 0 w 6135370"/>
              <a:gd name="connsiteY0" fmla="*/ 1 h 0"/>
              <a:gd name="connsiteX1" fmla="*/ 6135370 w 6135370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35370">
                <a:moveTo>
                  <a:pt x="0" y="1"/>
                </a:moveTo>
                <a:lnTo>
                  <a:pt x="6135370" y="0"/>
                </a:lnTo>
              </a:path>
            </a:pathLst>
          </a:custGeom>
          <a:ln w="6350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4886960" y="291084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+mn-ea"/>
                <a:cs typeface="汉仪书宋二简" panose="02010600000101010101" charset="-122"/>
              </a:rPr>
              <a:t>03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+mn-ea"/>
              <a:cs typeface="汉仪书宋二简" panose="02010600000101010101" charset="-122"/>
            </a:endParaRPr>
          </a:p>
        </p:txBody>
      </p:sp>
      <p:sp>
        <p:nvSpPr>
          <p:cNvPr id="1048842" name="项标题"/>
          <p:cNvSpPr txBox="1"/>
          <p:nvPr>
            <p:custDataLst>
              <p:tags r:id="rId10"/>
            </p:custDataLst>
          </p:nvPr>
        </p:nvSpPr>
        <p:spPr>
          <a:xfrm>
            <a:off x="6737985" y="291147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书宋二简" panose="02010600000101010101" charset="-122"/>
              </a:rPr>
              <a:t>串联四要素的方法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44" name="@svg_line1" descr="preencoded.png"/>
          <p:cNvSpPr/>
          <p:nvPr>
            <p:custDataLst>
              <p:tags r:id="rId11"/>
            </p:custDataLst>
          </p:nvPr>
        </p:nvSpPr>
        <p:spPr>
          <a:xfrm>
            <a:off x="4810759" y="3656091"/>
            <a:ext cx="6135370" cy="0"/>
          </a:xfrm>
          <a:custGeom>
            <a:gdLst>
              <a:gd name="connsiteX0" fmla="*/ 0 w 6135370"/>
              <a:gd name="connsiteY0" fmla="*/ 1 h 0"/>
              <a:gd name="connsiteX1" fmla="*/ 6135370 w 6135370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35370">
                <a:moveTo>
                  <a:pt x="0" y="1"/>
                </a:moveTo>
                <a:lnTo>
                  <a:pt x="6135370" y="0"/>
                </a:lnTo>
              </a:path>
            </a:pathLst>
          </a:custGeom>
          <a:ln w="6350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4887595" y="382397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+mn-ea"/>
                <a:cs typeface="汉仪书宋二简" panose="02010600000101010101" charset="-122"/>
              </a:rPr>
              <a:t>04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+mn-ea"/>
              <a:cs typeface="汉仪书宋二简" panose="02010600000101010101" charset="-122"/>
            </a:endParaRPr>
          </a:p>
        </p:txBody>
      </p:sp>
      <p:sp>
        <p:nvSpPr>
          <p:cNvPr id="1048848" name="项标题"/>
          <p:cNvSpPr txBox="1"/>
          <p:nvPr>
            <p:custDataLst>
              <p:tags r:id="rId13"/>
            </p:custDataLst>
          </p:nvPr>
        </p:nvSpPr>
        <p:spPr>
          <a:xfrm>
            <a:off x="6738620" y="382460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书宋二简" panose="02010600000101010101" charset="-122"/>
              </a:rPr>
              <a:t>发挥想象的方法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50" name="@svg_line1" descr="preencoded.png"/>
          <p:cNvSpPr/>
          <p:nvPr>
            <p:custDataLst>
              <p:tags r:id="rId14"/>
            </p:custDataLst>
          </p:nvPr>
        </p:nvSpPr>
        <p:spPr>
          <a:xfrm>
            <a:off x="4811394" y="4569221"/>
            <a:ext cx="6135370" cy="0"/>
          </a:xfrm>
          <a:custGeom>
            <a:gdLst>
              <a:gd name="connsiteX0" fmla="*/ 0 w 6135370"/>
              <a:gd name="connsiteY0" fmla="*/ 1 h 0"/>
              <a:gd name="connsiteX1" fmla="*/ 6135370 w 6135370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35370">
                <a:moveTo>
                  <a:pt x="0" y="1"/>
                </a:moveTo>
                <a:lnTo>
                  <a:pt x="6135370" y="0"/>
                </a:lnTo>
              </a:path>
            </a:pathLst>
          </a:custGeom>
          <a:ln w="6350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4900295" y="473710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+mn-ea"/>
                <a:cs typeface="汉仪书宋二简" panose="02010600000101010101" charset="-122"/>
              </a:rPr>
              <a:t>05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+mn-ea"/>
              <a:cs typeface="汉仪书宋二简" panose="02010600000101010101" charset="-122"/>
            </a:endParaRPr>
          </a:p>
        </p:txBody>
      </p:sp>
      <p:sp>
        <p:nvSpPr>
          <p:cNvPr id="1048854" name="项标题"/>
          <p:cNvSpPr txBox="1"/>
          <p:nvPr>
            <p:custDataLst>
              <p:tags r:id="rId16"/>
            </p:custDataLst>
          </p:nvPr>
        </p:nvSpPr>
        <p:spPr>
          <a:xfrm>
            <a:off x="6751320" y="473773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书宋二简" panose="02010600000101010101" charset="-122"/>
              </a:rPr>
              <a:t>编写童话的技巧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56" name="@svg_line1" descr="preencoded.png"/>
          <p:cNvSpPr/>
          <p:nvPr>
            <p:custDataLst>
              <p:tags r:id="rId17"/>
            </p:custDataLst>
          </p:nvPr>
        </p:nvSpPr>
        <p:spPr>
          <a:xfrm>
            <a:off x="4824094" y="5482351"/>
            <a:ext cx="6135370" cy="0"/>
          </a:xfrm>
          <a:custGeom>
            <a:gdLst>
              <a:gd name="connsiteX0" fmla="*/ 0 w 6135370"/>
              <a:gd name="connsiteY0" fmla="*/ 1 h 0"/>
              <a:gd name="connsiteX1" fmla="*/ 6135370 w 6135370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35370">
                <a:moveTo>
                  <a:pt x="0" y="1"/>
                </a:moveTo>
                <a:lnTo>
                  <a:pt x="6135370" y="0"/>
                </a:lnTo>
              </a:path>
            </a:pathLst>
          </a:custGeom>
          <a:ln w="6350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4900295" y="5650230"/>
            <a:ext cx="6584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+mn-ea"/>
                <a:cs typeface="汉仪书宋二简" panose="02010600000101010101" charset="-122"/>
              </a:rPr>
              <a:t>06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+mn-ea"/>
              <a:cs typeface="汉仪书宋二简" panose="02010600000101010101" charset="-122"/>
            </a:endParaRPr>
          </a:p>
        </p:txBody>
      </p:sp>
      <p:sp>
        <p:nvSpPr>
          <p:cNvPr id="1048860" name="项标题"/>
          <p:cNvSpPr txBox="1"/>
          <p:nvPr>
            <p:custDataLst>
              <p:tags r:id="rId19"/>
            </p:custDataLst>
          </p:nvPr>
        </p:nvSpPr>
        <p:spPr>
          <a:xfrm>
            <a:off x="6751320" y="565086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书宋二简" panose="02010600000101010101" charset="-122"/>
              </a:rPr>
              <a:t>实践练习与案例分析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62" name="@svg_line1" descr="preencoded.png"/>
          <p:cNvSpPr/>
          <p:nvPr>
            <p:custDataLst>
              <p:tags r:id="rId20"/>
            </p:custDataLst>
          </p:nvPr>
        </p:nvSpPr>
        <p:spPr>
          <a:xfrm>
            <a:off x="4824094" y="6395481"/>
            <a:ext cx="6135370" cy="0"/>
          </a:xfrm>
          <a:custGeom>
            <a:gdLst>
              <a:gd name="connsiteX0" fmla="*/ 0 w 6135370"/>
              <a:gd name="connsiteY0" fmla="*/ 1 h 0"/>
              <a:gd name="connsiteX1" fmla="*/ 6135370 w 6135370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35370">
                <a:moveTo>
                  <a:pt x="0" y="1"/>
                </a:moveTo>
                <a:lnTo>
                  <a:pt x="6135370" y="0"/>
                </a:lnTo>
              </a:path>
            </a:pathLst>
          </a:custGeom>
          <a:ln w="6350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https://d.book118.com/228036133063006026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0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3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NEW PRODUCT"/>
  <p:tag name="KSO_WM_UNIT_TYPE" val="b"/>
  <p:tag name="KSO_WM_UNIT_VALUE" val="8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91.xml><?xml version="1.0" encoding="utf-8"?>
<p:tagLst xmlns:p="http://schemas.openxmlformats.org/presentationml/2006/main">
  <p:tag name="KSO_WM_BEAUTIFY_FLAG" val="#wm#"/>
  <p:tag name="KSO_WM_SLIDE_ID" val="custom2023121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0"/>
  <p:tag name="KSO_WM_TEMPLATE_MASTER_TYPE" val="0"/>
  <p:tag name="KSO_WM_TEMPLATE_SUBCATEGORY" val="29"/>
  <p:tag name="KSO_WM_TEMPLATE_THUMBS_INDEX" val="1、9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1_2"/>
  <p:tag name="KSO_WM_UNIT_INDEX" val="1_1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2_2"/>
  <p:tag name="KSO_WM_UNIT_INDEX" val="1_2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3_2"/>
  <p:tag name="KSO_WM_UNIT_INDEX" val="1_3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4_2"/>
  <p:tag name="KSO_WM_UNIT_INDEX" val="1_4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5_2"/>
  <p:tag name="KSO_WM_UNIT_INDEX" val="1_5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1811811023622,&quot;width&quot;:484.3000787401576}"/>
  <p:tag name="KSO_WM_TAG_VERSION" val="1.0"/>
  <p:tag name="KSO_WM_TEMPLATE_CATEGORY" val="custom"/>
  <p:tag name="KSO_WM_TEMPLATE_INDEX" val="20231210"/>
  <p:tag name="KSO_WM_UNIT_COMPATIBLE" val="0"/>
  <p:tag name="KSO_WM_UNIT_DIAGRAM_ISNUMVISUAL" val="0"/>
  <p:tag name="KSO_WM_UNIT_DIAGRAM_ISREFERUNIT" val="0"/>
  <p:tag name="KSO_WM_UNIT_HIGHLIGHT" val="0"/>
  <p:tag name="KSO_WM_UNIT_ID" val="custom20231210_6*l_h_i*1_6_2"/>
  <p:tag name="KSO_WM_UNIT_INDEX" val="1_6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0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41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194EC5"/>
      </a:accent1>
      <a:accent2>
        <a:srgbClr val="9272C0"/>
      </a:accent2>
      <a:accent3>
        <a:srgbClr val="C95892"/>
      </a:accent3>
      <a:accent4>
        <a:srgbClr val="E84F7D"/>
      </a:accent4>
      <a:accent5>
        <a:srgbClr val="7CE260"/>
      </a:accent5>
      <a:accent6>
        <a:srgbClr val="FFC000"/>
      </a:accent6>
      <a:hlink>
        <a:srgbClr val="304FFE"/>
      </a:hlink>
      <a:folHlink>
        <a:srgbClr val="492067"/>
      </a:folHlink>
    </a:clrScheme>
    <a:fontScheme name="自定义 17">
      <a:majorFont>
        <a:latin typeface="汉仪书宋二简"/>
        <a:ea typeface="汉仪书宋二简"/>
        <a:cs typeface="Arial"/>
      </a:majorFont>
      <a:minorFont>
        <a:latin typeface="汉仪书宋二简"/>
        <a:ea typeface="汉仪书宋二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汉仪书宋二简</vt:lpstr>
      <vt:lpstr>Calibri Light</vt:lpstr>
      <vt:lpstr>Office Theme</vt:lpstr>
      <vt:lpstr>第四单元作文指导串联四要素发挥想象编童话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2024-09-03T18:48:07.246</cp:lastPrinted>
  <dcterms:created xsi:type="dcterms:W3CDTF">2024-09-03T10:48:07Z</dcterms:created>
  <dcterms:modified xsi:type="dcterms:W3CDTF">2024-09-03T10:48:09Z</dcterms:modified>
</cp:coreProperties>
</file>