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3575F-6D39-48C1-B02B-9C95C2071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2E70D-120C-49A3-A2CD-9247E3D9A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EDB82-AD49-49FB-94A1-A7D4CBA5B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F4B9B-7EDB-4487-BD3C-3C1A0D1E9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1E30AE-7962-443B-B339-5733DF0E7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A16EC9-8C94-47A9-B6CF-968F4CF0B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F676F4-18FB-4D28-BD2C-450E4C650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364D0-6DF0-47F4-B662-45E943821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976B4-35E2-4653-80BB-155CBD3A3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8DE77-D772-423E-9647-493F6AC88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C2A49-AF55-48C8-ACE9-4BE8AAD98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36135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Windows应程序开发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2024-01-20</a:t>
            </a: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Windows应用程序开发概述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Windows应用程序开发环境搭建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Windows应用程序界面设计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Windows应用程序功能实现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Windows应用程序性能优化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Windows应用程序安全防护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Windows应用程序开发概述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  <a:endParaRPr lang="en-US" sz="3450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Windows应用程序的定义与特点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Windows应用程序是指在Windows操作系统上运行的应用程序，它们利用Windows API和.NET Framework等开发工具进行开发，为用户提供图形化界面和交互功能。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定义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Windows应用程序具有可视化、交互性、多任务处理、安全性等特点。它们通常拥有直观的图形用户界面（GUI），方便用户进行操作和交互；同时支持多任务处理，允许用户同时运行多个应用程序；此外，Windows应用程序还提供了丰富的API和组件，方便开发者进行快速开发和部署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特点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满足用户需求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随着计算机技术的不断发展，用户对应用程序的需求也在不断增加。开发Windows应用程序可以满足用户在办公、娱乐、学习等方面的需求，提高用户的工作效率和生活品质。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280" r="1228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推动技术创新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Windows应用程序开发涉及到计算机图形学、人工智能、网络通信等多个领域的技术创新。通过不断开发新的Windows应用程序，可以推动相关技术的不断发展和创新。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促进产业发展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Windows应用程序开发是一个庞大的产业，涉及到软件开发、硬件制造、教育培训等多个领域。随着Windows应用程序的不断发展和普及，相关产业也将得到快速发展，为社会创造更多的就业机会和经济效益。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Windows应用程序开发的重要性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自1985年Windows 1.0发布以来，Windows操作系统逐渐成为了个人计算机的主流操作系统。随着Windows操作系统的不断升级和改进，Windows应用程序开发也经历了从DOS到Windows 3.x、Windows 9x、Windows NT、Windows 2000/XP、Windows Vista/7/8/10等多个发展阶段。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历史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计算机技术的不断发展，Windows应用程序开发也在不断发展和创新。近年来，随着云计算、大数据、人工智能等技术的兴起，Windows应用程序开发也面临着新的机遇和挑战。未来，随着技术的不断进步和应用需求的不断增加，Windows应用程序开发将继续保持快速发展和创新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Windows应用程序开发的历史与发展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Windows应用程序开发环境搭建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  <a:endParaRPr lang="en-US" sz="3450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4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Visual Studio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Microsoft提供的强大IDE，支持多种语言开发，包括C#、C、Visual Basic等。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4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安装步骤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下载对应版本的Visual Studio安装程序，运行安装程序并按照提示进行安装。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4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关键组件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确保安装了.NET桌面开发、ASP.NET和Web开发等必要工作负载。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4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Visual Studio Code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轻量级的代码编辑器，支持大量扩展插件，适用于多种开发任务。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05</a:t>
            </a:r>
            <a:endParaRPr lang="en-US" sz="4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安装步骤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下载Visual Studio Code安装程序，运行安装并按照提示进行配置。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06</a:t>
            </a:r>
            <a:endParaRPr lang="en-US" sz="4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关键扩展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安装C#、Python、JavaScript等常用语言的扩展插件。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开发工具的选择与安装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代码提示与智能感知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配置IDE以提供代码自动补全、参数提示等功能，提高编码效率。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系统环境变量配置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确保系统环境变量中包含了开发工具及相关组件的路径，以便在命令行中直接调用。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性能优化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根据硬件配置调整IDE的性能设置，如减少启动项、禁用不必要的插件等，以提高开发环境的响应速度。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开发环境的配置与优化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安装失败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确保下载的安装程序完整且未损坏，检查系统是否满足最低配置要求，关闭杀毒软件或防火墙后重新安装。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性能问题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优化系统性能，如增加内存、升级硬盘等；或者调整IDE的性能设置，关闭不必要的后台任务和服务。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兼容性问题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确保开发工具与操作系统版本兼容，查看官方文档以获取支持的操作系统版本信息。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缺少组件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在安装过程中选择“自定义”安装选项，确保安装了所有必需的组件和依赖项。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常见问题及解决方案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Windows应用程序界面设计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  <a:endParaRPr lang="en-US" sz="3450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保持界面风格、元素和交互方式的一致性，使用户能够快速熟悉并高效使用应用程序。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一致性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界面设计应直观明了，尽量减少用户的认知负担，使用户能够轻松理解应用程序的功能和操作方式。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直观性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确保界面元素易于访问和使用，避免不必要的复杂性和混淆，提供清晰的视觉层次结构和导航。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可用性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注重界面的视觉美感，运用合适的色彩、字体和图标等设计元素，提升应用程序的整体形象和用户体验。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美观性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界面设计原则与规范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界面元素的设计与实现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窗口与对话框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设计合理的窗口大小和布局，提供必要的对话框以实现用户与应用程序的交互。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控件与组件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使用标准的Windows控件和组件，如按钮、文本框、列表框等，确保用户能够轻松识别和操作。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菜单与工具栏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设计直观的菜单和工具栏，提供常用的命令和操作选项，方便用户快速访问。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图标与图像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使用清晰、易识别的图标和图像，以辅助用户理解和操作应用程序。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https://d.book118.com/228036135114006032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2024-09-10T09:16:44.805</cp:lastPrinted>
  <dcterms:created xsi:type="dcterms:W3CDTF">2024-09-10T01:16:44Z</dcterms:created>
  <dcterms:modified xsi:type="dcterms:W3CDTF">2024-09-10T01:16:46Z</dcterms:modified>
</cp:coreProperties>
</file>