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39097-8FD3-4CA8-BF15-E970A48D7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818E8-9820-427B-8341-938F7B605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7CC20-80F2-4675-B19A-DD3DBD74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0723D-2D78-402A-B2D5-6FBD01CFD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7FFD9-C02D-4386-8ECD-D1105659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7D4DA-9B3A-4937-B955-37F91A5CC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9A3C0-4846-4EFA-9D7F-81B83B03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89CBA-F410-458A-85E4-BAD8D4026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5E13C-2025-47CF-A647-263169B4E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18FA6-3859-42F9-8A18-8801CD2BD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C6A6F-460F-456E-B085-479D5F020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6137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开学健康教育教案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学习生活中的健康问题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通过健康教育，使学生了解和掌握健康知识，培养健康的生活方式和行为习惯，提高自我保健意识和能力。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健康问题越来越受到关注。学生作为未来的社会建设者和接班人，其健康状况直接关系到国家的发展和民族的未来。因此，开展健康教育，提高学生的健康素质，是当前教育的重要任务之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促进学生健康成长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通过健康教育，学生可以了解自己的身体状况，掌握正确的健康知识和技能，形成良好的生活习惯，预防疾病，促进身心健康。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健康教育不仅关注学生的身体健康，还注重学生的心理健康和社会适应能力。通过健康教育，学生可以培养积极向上的心态，增强自信心和责任感，提高解决问题的能力，从而全面提升自身的综合素质。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培养健康的社会风尚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通过健康教育，学生可以成为健康生活的倡导者和实践者，将健康知识和理念传递给家庭和社会，推动全社会形成健康的生活方式和风尚。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健康不仅仅是指身体没有疾病，而是指身体、心理和社会适应的完好状态。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一个综合性的概念，它不仅涉及到身体的生理功能正常，还涉及到心理的平衡和社会的适应能力。一个健康的人应该具备健全的生理、心理和社会能力，能够适应各种环境和压力，保持身心的平衡和良好的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世界卫生组织提出了健康的十条标准，包括有充沛的精力、良好的睡眠、正常的体重、食欲良好、适当运动、良好的心理状态等。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卫生组织提出的健康的十条标准，是衡量一个人是否健康的重要参考。这些标准涵盖了身体、心理和社会适应等多个方面，包括有充沛的精力、良好的睡眠、适当的体重、食欲良好、能够抵抗一般性疾病、适当的性功能、良好的心理状态、良好的社会适应能力、良好的道德品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影响健康的因素包括生物学因素、环境因素和行为与生活方式因素等。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影响健康的因素多种多样，其中生物学因素包括遗传和先天性疾病等；环境因素包括自然环境和社会环境，如空气质量、水质、食品安全、医疗保障等；行为与生活方式因素包括饮食、运动、作息、吸烟、饮酒等生活习惯。这些因素相互作用，共同影响一个人的健康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影响健康的因素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学习生活中的健康问题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34" b="2523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良好的作息习惯是保持身心健康的基础，有助于提高学习效率。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学生应保持规律的作息时间，早睡早起，保证充足的睡眠时间。晚上避免熬夜学习，中午安排适当的午休时间，有助于恢复精力。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正确的坐姿和距离有助于保护视力和预防近视。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应保持正确的坐姿，背部挺直，眼睛与屏幕保持适当距离。使用电脑时，视线不低于15英寸(38厘米)；使用平板电脑时，视线不低于1英尺(30厘米)。每隔一段时间应休息一下眼睛，做些视力游戏或看向远处，有助于缓解眼睛的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保持正确的坐姿和距离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均衡的饮食和营养是身体健康和学习效率的保障。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学生应摄入各种营养素，包括蛋白质、脂肪、碳水化合物、维生素和矿物质。避免偏食或暴饮暴食，少吃垃圾食品和高糖饮料。每天喝足够的水，保持身体水分平衡。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均衡饮食与营养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https://d.book118.com/228036137114006041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2024-09-20T15:11:08.729</cp:lastPrinted>
  <dcterms:created xsi:type="dcterms:W3CDTF">2024-09-20T07:11:08Z</dcterms:created>
  <dcterms:modified xsi:type="dcterms:W3CDTF">2024-09-20T07:11:10Z</dcterms:modified>
</cp:coreProperties>
</file>