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507ECB-661B-42EA-8B5B-B8EC215641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801F0D-999C-4270-AEF0-B9C0667FCD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4C8933-37C1-4886-8E86-EC240F38BB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4E9EE9-33AE-4E49-BE76-221ED38BAE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3B5155-1FD7-4A9E-9CF8-E287B6A969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B0F299-AB03-4ED5-87FD-47C4F9FCCB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753337-E98A-4FAA-BE11-48024827AB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CE9E9E-62AD-49CB-994C-DDC3E906D0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6546D0-32B7-43F1-8F5E-B10EDC01E3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398720-22CE-49C2-91EB-202BD37D04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0097D4-DEDA-413B-AB09-EFCCDBEB30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3704112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电气自动化专业职业生涯规划与行业投资动态</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电气自动化专业概述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电气自动化专业职业生涯规划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电气自动化行业投资动态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电气自动化专业人才培养与教育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电气自动化专业实践与应用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未来展望与总结</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电气自动化专业概述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481" r="3248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12" r="32612"/>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专业背景</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电气自动化专业涉及到电力、电子、控制等多个学科领域，是一门综合性很强的专业。</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电气自动化专业起源于工业革命时期，随着科技的发展和工业的进步，该专业逐渐成为现代工业领域不可或缺的一部分。</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850" b="38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135" b="2613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实践性强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电气自动化专业注重实践操作和技能培养，学生需要掌握实际操作技能和解决实际问题的能力。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学科交叉</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电气自动化专业涉及到多个学科领域，需要学生具备较为广泛的知识基础和跨学科的思维方式。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技术更新快</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随着科技的不断进步，电气自动化技术也在不断更新换代，学生需要不断学习新技术、新知识和新技能。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电气自动化专业毕业生可以从事电力、电子、控制等多个领域的工作，就业前景广阔。</a:t>
            </a:r>
          </a:p>
        </p:txBody>
      </p:sp>
      <p:pic>
        <p:nvPicPr>
          <p:cNvPr id="6" name="Picture 6"/>
          <p:cNvPicPr>
            <a:picLocks noChangeAspect="1"/>
          </p:cNvPicPr>
          <p:nvPr/>
        </p:nvPicPr>
        <p:blipFill>
          <a:blip r:embed="rId2"/>
          <a:srcRect l="26318" r="2631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就业前景广阔</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具备专业技能和经验的电气自动化专业人才往往能够获得较高的薪资水平和晋升机会。</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高薪与晋升机会</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042" r="180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随着工业4.0和智能制造的推进，电气自动化专业的发展前景更加广阔，未来将有更多的应用领域和发展机会。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行业发展趋势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专业发展前景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电气自动化专业职业生涯规划</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负责电力系统设计、运行、维护和优化，保障电力供应的稳定和安全。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电力系统工程师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自动化控制工程师</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智能制造工程师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从事自动化控制系统设计、开发、实施和维护，提高生产效率和降低运营成本。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负责智能制造系统的规划、实施和优化，推动工业自动化和数字化转型。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初级工程师</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在实践中积累经验，掌握基本技能和知识，逐步成长为合格工程师。</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中级工程师</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具备丰富的实践经验和专业技能，能够独立承担项目和团队管理。</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高级工程师</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具备深厚的专业素养和战略眼光，能够为企业制定发展规划和战略决策。</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职业发展路径</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6780" r="1678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掌握电气工程的基本原理和知识，具备电路、电子、电机等领域的扎实基础。</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电气工程基础</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熟悉控制系统的基本原理和设计方法，掌握现代控制技术和工业自动化系统。</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控制理论及技术</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具备一定的编程和软件开发能力，能够应用PLC、组态软件等工具进行自动化系统设计和开发。</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编程与软件开发能力</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具备良好的团队协作精神和沟通能力，能够与团队成员有效协作，共同完成项目任务。</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团队协作与沟通能力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职业技能与素质要求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电气自动化行业投资动态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55" r="295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电气自动化行业在技术、市场和政策等方面都取得了显著进展，为投资者提供了广阔的发展空间。</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随着工业4.0、物联网等技术的普及，电气自动化行业将朝着智能化、绿色化、服务化方向发展，为投资者带来更多机遇。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行业现状与趋势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未来趋势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当前发展状况</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投资机会与风险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投资机会</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在电气自动化行业中，投资者可以关注智能制造、工业互联网、新能源等领域，这些领域具有较大的市场潜力和发展空间。</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风险防范</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电气自动化行业的投资风险主要包括技术风险、市场风险和政策风险，投资者需要充分了解行业动态，制定合理的投资策略，降低风险。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https://d.book118.com/228037041123006024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2024-09-01T03:33:28.426</cp:lastPrinted>
  <dcterms:created xsi:type="dcterms:W3CDTF">2024-08-31T19:33:28Z</dcterms:created>
  <dcterms:modified xsi:type="dcterms:W3CDTF">2024-08-31T19:33:30Z</dcterms:modified>
</cp:coreProperties>
</file>