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23E92-AA47-46C6-BB1A-E7D93DCFC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7289E-5238-410D-8E27-6EF66AA92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482A7-4640-41B9-ACFF-8B976B7AE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6A6F3-05EC-48A5-A8AC-C6570ACBD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B47122-7027-4E26-85F8-231841511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0E9FDA-FEAB-466A-BCB2-32180BB17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9D9916-1B84-4715-BB5D-1F428223D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B8B5D-8444-4DE0-B3F6-F050A34C9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1E0451-A88D-44ED-A16E-F82082101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3C764-2435-4D3E-BB7F-9A77A6A33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E573B-3903-42DB-9AFC-FBB53CA7A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410271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孕期肚脐发黑的原因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孕期肚脐发黑的临床表现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孕期肚脐发黑的诊断和治疗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孕期肚脐发黑与相关疾病的关联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孕期肚脐发黑的护理和保健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探讨孕期肚脐发黑现象的原因和机制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提高孕妇对于孕期身体变化的认知和理解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为孕妇提供相关的护理和保健建议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该现象在孕妇中较为常见，通常不会对母体和胎儿产生不良影响。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孕期肚脐发黑的原因可能与激素水平变化、色素沉着等因素有关。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621" b="2262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081" r="1008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25" r="952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孕期肚脐发黑是指孕妇在怀孕期间，肚脐周围皮肤出现颜色加深的现象。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孕期肚脐发黑概述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孕期肚脐发黑的原因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雌激素和孕激素增加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孕期，女性体内的雌激素和孕激素水平显著上升，这些激素的变化可能导致皮肤色素沉着，包括肚脐区域。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促黑素细胞激素（MSH）的作用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MSH是一种由垂体分泌的激素，它可以刺激黑色素细胞产生黑色素，从而导致皮肤变黑。孕期MSH水平升高，可能导致肚脐发黑。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激素水平变化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824" r="228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随着孕期的推进，黑色素细胞在皮肤中的数量增加，导致黑色素沉着，使得肚脐颜色变深。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黑色素沉着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孕期皮肤对紫外线的敏感性增加，过度暴露于阳光下可能加重肚脐色素沉着。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紫外线照射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色素沉着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个体遗传差异可能导致孕期肚脐发黑的程度不同，有些人更容易出现这种现象。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皮肤疾病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292" r="19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药物或化妆品使用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某些皮肤疾病如黑棘皮病、黑变病等也可能导致孕期肚脐发黑，但这些情况较为罕见。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某些药物或化妆品可能含有导致皮肤色素沉着的成分，使用时应注意选择适合孕妇的产品。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其他可能因素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孕期肚脐发黑的临床表现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390" b="93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症状和体征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肚脐周围皮肤颜色变深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孕妇在怀孕期间，由于体内激素水平的变化，肚脐周围的皮肤可能会出现色素沉着，导致皮肤颜色变深，呈现黑色或深褐色。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肚脐形状改变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随着胎儿的生长和子宫的扩大，孕妇的肚脐可能会向外突出或变得扁平。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其他症状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部分孕妇可能会伴有轻微的瘙痒或不适感，但通常不会引起疼痛或严重的并发症。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孕期肚脐发黑通常在怀孕中期开始出现，随着孕周的增加，色素沉着可能会逐渐加重。在分娩后，随着激素水平的恢复，色素沉着通常会逐渐减轻并消退。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大多数情况下，孕期肚脐发黑不会对孕妇和胎儿造成严重影响。然而，如果孕妇出现其他症状或不适感加重，应及时就医以排除其他潜在疾病。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病程和预后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一般情况下，孕期肚脐发黑对胎儿没有直接影响。它只是孕妇体内激素水平变化的一种正常生理反应。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然而，如果孕妇因肚脐发黑而过度焦虑或担忧，可能会对胎儿产生一定的心理影响。因此，孕妇应保持良好的心态和情绪稳定，以利于胎儿的健康成长。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对胎儿的影响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孕期肚脐发黑的诊断和治疗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孕期肚脐发黑通常表现为肚脐周围皮肤颜色加深，可能伴有瘙痒或干燥等症状。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17" r="14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医生会对孕妇进行详细的体格检查，观察肚脐及其周围皮肤的颜色、质地和有无其他异常表现。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根据具体情况，医生可能会建议进行一些实验室检查，如血液检查、尿液检查等，以排除其他疾病的可能性。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诊断方法和标准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https://d.book118.com/228041027116006032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2024-09-10T09:47:50.222</cp:lastPrinted>
  <dcterms:created xsi:type="dcterms:W3CDTF">2024-09-10T01:47:50Z</dcterms:created>
  <dcterms:modified xsi:type="dcterms:W3CDTF">2024-09-10T01:47:52Z</dcterms:modified>
</cp:coreProperties>
</file>