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35EE8-B398-478A-BA7B-AFD987B24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B8671-7B41-4C07-9843-D99C43889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9050D-73DF-4622-BBBC-DE19B6060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6FFE2-C343-40F4-AEEE-F17A6D1DF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F86B46-FF66-4166-943F-CBB1C3E5D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A42E3E-B601-4D12-8ED6-EF588E917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8B5FC0-1AC3-4D24-A20E-979F88019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FC24C-44DF-4431-8160-7152AB6BD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A1B13-7266-44A1-81E0-EB1881F55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DB772-66C8-4F59-91EC-D9712B5BB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6292F-18B9-45AF-86B6-32F3DB58C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42030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著名化妆品公司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研发创新能力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生产制造实力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社会责任与可持续发展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公司背景与历史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成立于XXXX年，总部位于XXX，是一家集研发、生产、销售为一体的国际化妆品公司。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初期以生产基础护肤品为主，经过多年的发展，逐渐拓展至彩妆、护发等多个领域。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在全球拥有多个研发中心和生产基地，产品销往全球XXX多个国家和地区。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公司愿景与使命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成为全球化妆品行业的领导者，为消费者提供最优质的美容护肤产品。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不断创新，追求卓越品质，致力于提升消费者的美丽与自信。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493" r="1449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始终将客户的需求放在首位，提供超越期望的服务。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客户至上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鼓励员工勇于尝试，不断推陈出新，以满足市场和消费者的需求。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坚守诚信原则，对消费者、合作伙伴和员工负责。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倡导团队精神，共同为实现公司的愿景和使命努力。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专为眼部肌肤设计，改善细纹、黑眼圈、眼袋等问题。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提供滋润和保湿，锁住水分，使肌肤保持水润状态。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精华液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富含高浓度的营养成分，能够深层滋养肌肤，改善肌肤问题。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洁面产品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包括洁面乳、洁面膏等，具有深层清洁、去除污垢和油脂的功效。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具有保湿、平衡水油、收缩毛孔等作用，是护肤程序中的重要步骤。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护肤品系列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彩妆系列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口红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睫毛膏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增添嘴唇色彩，提升整体妆容效果。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增长和浓密睫毛，提升眼部妆容效果。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粉底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眼影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腮红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遮盖肌肤瑕疵，均匀肤色，提供持久妆效。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为眼部增添色彩和层次感，使眼睛更加明亮有神。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为脸部添加自然红润色彩，提升气色。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4" r="78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提供持久香气，提升个人魅力。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香水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快速散发香气，适合日常使用。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香氛喷雾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在沐浴时散发香气，放松身心。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沐浴盐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营造温馨氛围，舒缓压力。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香薰蜡烛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香水系列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如发膜、护发素、发油等，滋养头发，保护发质。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美发产品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如指甲油、护甲霜等，保护指甲健康，增添指尖魅力。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美甲产品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其他特色产品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针对不同年龄段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根据产品特性，将目标市场细分为不同年龄段，如青少年、中年、老年等，以满足不同年龄段消费者的需求。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针对不同肤质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针对不同肤质推出适合的产品，如干性、油性、混合性等，以满足不同肤质消费者的需求。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针对不同消费层次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根据产品价格和品质，将目标市场分为不同消费层次，以满足不同消费能力消费者的需求。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125" r="7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通过多种渠道传播品牌形象，如社交媒体、明星代言、线下活动等，以扩大品牌影响力。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明确品牌形象定位，如天然、时尚、专业等，以吸引目标市场的关注。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通过包装、标志、广告等视觉元素塑造品牌形象，提升品牌知名度和美誉度。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广告创意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创意独特、吸引人的广告能够引起消费者的共鸣，提高品牌知名度和美誉度。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选择合适的广告渠道，如电视、网络、户外广告等，以覆盖目标市场的消费者。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对广告效果进行评估和优化，以提高广告宣传效果和投资回报率。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广告宣传策略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利用互联网和社交媒体等线上渠道进行产品推广和销售，如电商平台、官方网站、社交媒体平台等。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通过实体店铺、专柜、美容院等线下渠道进行产品展示和销售，提高消费者对产品的认知度和信任度。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线下营销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将线上和线下营销渠道进行整合，实现线上线下相互引流和促进销售的效果，提高整体销售业绩。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线上线下融合营销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https://d.book118.com/228042030056006035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2024-09-14T04:59:32.666</cp:lastPrinted>
  <dcterms:created xsi:type="dcterms:W3CDTF">2024-09-13T20:59:32Z</dcterms:created>
  <dcterms:modified xsi:type="dcterms:W3CDTF">2024-09-13T20:59:34Z</dcterms:modified>
</cp:coreProperties>
</file>