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0E79BE-5010-48F9-B55D-223D442218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C879F7-A056-41ED-AFE6-D2B61DE54E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BA625F-58C3-4753-BED2-D9B0BFBB09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91DC72-9546-4EDD-95A3-F65DFFA8AA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82A1D83-C2D7-468D-B87B-5359D46DB1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F183C1A-2F3E-409C-8014-B4C4AB2FA0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EED8100-7518-4A59-9212-52C98AC0D0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6BC2C0-F9C9-4715-B791-B2F3E725C3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B779F8-54BA-445D-B89F-F3A1B3B960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102739-383B-4A25-94A4-36F0328C78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EA1152-3F85-4BCE-8E1C-536DE11884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8042032056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生物医药行业2024年质量控制措施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原料与生产过程的质量控制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设备与设施的质量控制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人员培训与操作规范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质量管理体系建设与完善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外部监管与合作交流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保障产品质量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质量控制措施是确保生物医药产品安全、有效的重要环节，通过严格的质量控制可以避免产品缺陷和不良事件的发生，保障患者的用药安全。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提升企业竞争力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在竞争激烈的生物医药市场中，优质的产品是企业赢得市场份额和消费者信任的关键。实施有效的质量控制措施可以提升企业形象和品牌价值，增强企业竞争力。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质量控制措施的重要性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生物医药行业现状及发展趋势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当前，生物医药行业正处于快速发展阶段，新技术、新产品不断涌现。然而，随着行业规模的扩大和竞争的加剧，产品质量问题也日益突出，质量控制成为行业发展的重要课题。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行业现状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未来，生物医药行业将继续朝着创新、高质量的方向发展。一方面，企业需要加强自主研发能力，推动新技术、新产品的研发和应用；另一方面，企业需要建立完善的质量控制体系，确保产品质量和安全。同时，随着全球化和国际化的深入发展，生物医药企业需要积极参与国际合作与交流，提升国际竞争力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发展趋势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原料与生产过程的质量控制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供应商审计与选择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建立严格的供应商审计程序，评估其质量保证能力、生产能力和信誉等，确保从合格供应商采购原料。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原料质量标准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制定详细的原料质量标准，包括物理性质、化学性质、微生物限度等，确保采购的原料符合质量要求。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原料验收流程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建立原料验收流程，对每批到货的原料进行检验，包括外观、包装、标签、质量证明文件等，确保原料合格后方可入库。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原料采购与验收标准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生产过程监控与记录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314700" y="5303594"/>
            <a:ext cx="7382690" cy="863070"/>
            <a:chOff x="3314700" y="5303594"/>
            <a:chExt cx="7382690" cy="863070"/>
          </a:xfrm>
        </p:grpSpPr>
        <p:sp>
          <p:nvSpPr>
            <p:cNvPr id="46" name="TextBox 46"/>
            <p:cNvSpPr txBox="1"/>
            <p:nvPr/>
          </p:nvSpPr>
          <p:spPr>
            <a:xfrm>
              <a:off x="3314700" y="5303594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对生产过程中出现的异常情况，建立及时处理和报告机制，分析原因并采取措施，防止问题扩大和影响产品质量。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3314700" y="4838783"/>
            <a:ext cx="7382690" cy="490334"/>
            <a:chOff x="3314700" y="4838783"/>
            <a:chExt cx="7382690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3314700" y="4838783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异常处理与报告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456760" y="1771107"/>
            <a:ext cx="7382690" cy="863070"/>
            <a:chOff x="3456760" y="1771107"/>
            <a:chExt cx="7382690" cy="863070"/>
          </a:xfrm>
        </p:grpSpPr>
        <p:sp>
          <p:nvSpPr>
            <p:cNvPr id="50" name="TextBox 50"/>
            <p:cNvSpPr txBox="1"/>
            <p:nvPr/>
          </p:nvSpPr>
          <p:spPr>
            <a:xfrm>
              <a:off x="3456760" y="1771107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制定详细的生产工艺规程，明确各工序的操作要求、工艺参数和质量控制点，确保生产过程可控。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3456760" y="1395927"/>
            <a:ext cx="7293402" cy="490334"/>
            <a:chOff x="3456760" y="1395927"/>
            <a:chExt cx="7293402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3456760" y="1395927"/>
              <a:ext cx="729340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生产工艺控制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1704918" y="3545958"/>
            <a:ext cx="7382690" cy="863070"/>
            <a:chOff x="1704918" y="3545958"/>
            <a:chExt cx="7382690" cy="863070"/>
          </a:xfrm>
        </p:grpSpPr>
        <p:sp>
          <p:nvSpPr>
            <p:cNvPr id="54" name="TextBox 54"/>
            <p:cNvSpPr txBox="1"/>
            <p:nvPr/>
          </p:nvSpPr>
          <p:spPr>
            <a:xfrm>
              <a:off x="1704918" y="3545958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建立生产过程记录制度，详细记录每批产品的生产情况，包括原料使用、工艺参数、设备状态、操作人员等，以便追溯和分析。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1704918" y="3081147"/>
            <a:ext cx="7382690" cy="490334"/>
            <a:chOff x="1704918" y="3081147"/>
            <a:chExt cx="7382690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1704918" y="3081147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生产过程记录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制定中间品检验规程，对生产过程中的关键中间品进行检验，确保符合质量标准后方可进入下一道工序。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中间品检验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建立成品检验与放行制度，对每批成品进行全面检验，包括外观、理化性质、微生物限度等，确保符合质量标准后方可放行出厂。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成品检验与放行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对检验不合格的中间品或成品，建立处理流程，及时采取返工、降级或报废等措施，防止不合格品流入市场。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不合格品处理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中间品和成品的检验与放行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设备与设施的质量控制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根据生产工艺和产品质量要求，选择技术先进、性能稳定、操作简便、易于维护的设备，确保设备满足生产需求。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设备选型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设备安装前需进行严格的检查和测试，确保设备完好无损、安装位置准确、连接牢固。安装过程中需遵守相关规范，确保设备安装质量。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设备安装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设备调试是确保设备正常运行的重要环节，包括单机调试和联动调试。调试过程中需记录各项参数，确保设备性能达到设计要求。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设备调试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设备选型、安装及调试要求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建立完善的设备运行维护制度，定期对设备进行检查、保养和维修，确保设备始终处于良好状态。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设备运行维护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根据设备使用情况和保养要求，制定详细的设备保养计划，包括保养项目、保养周期、保养方法等。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设备保养计划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设备维修是确保设备正常运行的重要措施，需建立专业的设备维修团队，及时处理设备故障，确保生产顺利进行。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设备维修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设备运行维护与保养计划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4315" r="4315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设施环境监控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建立设施环境监控体系，定期对生产车间的温度、湿度、洁净度等环境参数进行监测和记录，确保生产环境符合产品质量要求。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环境改进措施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针对监测结果中不符合要求的环境参数，及时采取改进措施，如调整空调参数、增加空气净化设备等，确保生产环境始终处于良好状态。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应急预案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制定设施环境应急预案，明确应急处理措施和责任人，确保在突发情况下能够迅速响应并妥善处理。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设施环境监控及改进措施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人员培训与操作规范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培训内容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包括生物医药基础知识、相关法规、质量控制标准、设备操作等。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培训形式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可采用线上课程、线下集中培训、实践操作等方式进行。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考核要求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员工需通过理论考试和实际操作考核，确保具备上岗能力。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员工岗前培训及考核要求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https://d.book118.com/228042032056006035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2024-09-14T04:59:34.088</cp:lastPrinted>
  <dcterms:created xsi:type="dcterms:W3CDTF">2024-09-13T20:59:34Z</dcterms:created>
  <dcterms:modified xsi:type="dcterms:W3CDTF">2024-09-13T20:59:36Z</dcterms:modified>
</cp:coreProperties>
</file>