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1E812-C463-4EBD-9BDE-B3D656D04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8F15D7-5C53-48CB-82B2-E21DCA9EE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EA15CC-48F5-4F69-8DDC-6A042241D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7A9D3A-3F49-46DD-AE1E-953AE0D916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56347B-0B58-46AC-9007-BB97B7E916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2E282E-F933-4D06-9AB5-0C836F5626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3770E7-3F26-43EB-8DAD-CE812DC349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4492B2-D22A-435B-BD9C-C67B60AA62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D39632-E543-4BC2-A884-74824A7B6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294D2-64A3-42EC-9148-2F0967397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44A0A2-7587-4D1B-9AB6-B99FF9A31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4305114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汇报人：&lt;XXX&gt;</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2024-01-02</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solidFill>
                <a:latin typeface="Microsoft Yahei"/>
                <a:ea typeface="Microsoft Yahei"/>
                <a:cs typeface="Microsoft Yahei"/>
              </a:rPr>
              <a:t>红色教育主题活动</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红色教育主题活动的意义</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红色教育主题活动的形式</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红色教育主题活动的实施方案</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红色教育主题活动的教育效果</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红色教育主题活动的推广建议</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红色教育主题活动的意义</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红色基因是中国共产党领导中国人民在革命、建设和改革开放的伟大实践中所形成的宝贵精神财富，是激励我们不断前进的强大动力。传承红色基因，就是要继承和发扬党的优良传统和作风，坚定理想信念，牢记初心使命，始终保持共产党员的先进性和纯洁性。</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红色教育主题活动通过组织参观革命历史遗址、纪念馆、博物馆等形式，让广大党员干部和群众深入了解党的光辉历程和伟大精神，感受革命先烈的英勇事迹和崇高精神，从而激发爱党爱国的热情，增强民族自豪感和自信心。</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传承红色基因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爱国情怀是中华民族的优秀传统，也是社会主义核心价值观的基本内涵。通过红色教育主题活动，可以引导人们树立正确的历史观、民族观和国家观，增强对祖国的认同感和归属感，积极投身于建设富强民主文明和谐美丽的社会主义现代化强国的伟大事业中。</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红色教育主题活动通过讲述革命先烈为民族独立和人民幸福而奋斗的英雄事迹，让人们深刻认识到爱国不是空洞的口号，而是要付诸于实际行动中。在活动中，可以组织各种形式的志愿服务和公益活动，引导人们积极履行社会责任，为国家和人民贡献自己的力量。</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培养爱国情怀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集体荣誉感是团队精神的核心，也是凝聚人心、推动事业发展的重要力量。红色教育主题活动通过组织集体参观、学习、交流等形式，让人们感受到集体的力量和温暖，认识到个人与集体、国家的关系是密不可分的。</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在活动中，可以设置各种团队竞赛和合作项目，让人们在相互配合、共同努力中体验到集体的力量和成功，从而增强集体荣誉感和归属感。同时，通过分享个人在集体中的成长和收获，也可以激发人们的积极性和创造力，为集体的发展贡献更多的智慧和力量。</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增强集体荣誉感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红色教育主题活动的形式</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783" r="3178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组织学生或参与者实地参观革命历史遗址，如纪念馆、博物馆、战场遗址等，了解革命历史和英雄事迹。</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参观革命历史遗址</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组织参观烈士陵园，向烈士敬献花篮、默哀、重温入党誓词等，表达对烈士的敬意和缅怀之情。</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瞻仰烈士陵园</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参观红色教育基地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邀请老红军、老战士讲述革命经历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邀请经历过革命战争的老红军、老战士来讲述他们的战斗经历和革命历程，让参与者更加深入地了解红色历史。</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举办红色文化讲座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邀请专家学者就红色文化进行专题讲座，介绍红色文化的内涵、发展历程和时代价值等。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06" r="24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举办红色主题讲座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如开展义务劳动、关爱老兵、帮助贫困地区等志愿服务活动，弘扬红色精神，传递正能量。</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组织文艺团体或爱好者开展红色主题的文艺演出，如红歌演唱、舞蹈表演等，以艺术形式展示红色文化的魅力。</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开展红色主题实践活动</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举办红色主题文艺演出</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组织红色主题志愿服务</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红色教育主题活动的实施方案</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https://d.book118.com/228043051142006046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2024-09-28T00:17:50.056</cp:lastPrinted>
  <dcterms:created xsi:type="dcterms:W3CDTF">2024-09-27T16:17:50Z</dcterms:created>
  <dcterms:modified xsi:type="dcterms:W3CDTF">2024-09-27T16:17:52Z</dcterms:modified>
</cp:coreProperties>
</file>