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4920E-1668-446D-AA35-C14F2607F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B7A99-8EA2-4B3E-BDB5-456BC8941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481993-EAB9-4AD7-92E5-E57691BA0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C8F66B-B75A-40B6-99DC-3D88ADC53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68FF07-125E-4D50-9843-490493B78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1C49CF-8ADF-4790-AB6D-E3EE334B7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69C904-6746-491D-93AF-536B445DA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38AB85-1639-4B39-BE05-B60A69198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D13853-26C6-424D-8FF4-A45AA25E1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F9D57-2D74-4072-A08F-ECB81D0BC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F4FE3-74F2-4548-9BC6-1C3720D1A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4403312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面向现代信息社会的校长领导力提升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现代信息社会对校长的挑战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校长领导力的内涵与构成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提升校长领导力的策略与方法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校长领导力提升的实践案例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面向未来，校长领导力的展望与思考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现代信息社会对教育领域提出了更高要求，校长需要适应信息化趋势，引领学校发展。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信息化时代的挑战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教育改革的推动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000" r="14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学校发展的需要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125" r="14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教育改革不断深入，要求校长具备更高的领导力和管理能力。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学校作为教育改革的主体，需要校长发挥领导力，推动学校内涵式发展。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引领学校发展方向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促进教师专业成长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优化学校内部管理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塑造学校文化特色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校长领导力的重要性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校长是学校发展的灵魂人物，需要具备前瞻性和战略性思维，为学校发展指明方向。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校长需要具备卓越的管理能力，优化学校内部管理，提高学校运营效率。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校长是教师专业成长的引领者和促进者，需要关注教师职业发展，提升教师教育教学能力。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校长是学校文化的传承者和创新者，需要塑造具有特色的学校文化，提升学校品牌形象。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现代信息社会对校长的挑战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网络信息量巨大，知识更新速度加快，要求校长具备快速学习和筛选信息的能力。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信息爆炸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新兴技术如大数据、人工智能等不断涌现，要求校长关注技术趋势，引领学校进行技术整合与创新。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技术革新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信息技术渗透到各行各业，推动跨界合作与融合，要求校长具备跨界思维与合作能力。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信息化时代的特征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教育变革对校长的要求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个性化教育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尊重学生的个性差异，推动个性化教育的发展，要求校长关注学生的多元需求，提供个性化的教育支持。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在线教育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网络技术的发展推动了在线教育的普及，要求校长关注在线教育的发展，探索线上线下教育融合的新模式。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教育国际化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全球化背景下，教育国际化趋势日益明显，要求校长具备国际视野，推动学校与国际教育的交流与合作。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信息技术推动了跨界融合，校长需要积极寻求与其他行业、企业的合作，拓展学校的发展空间和资源。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引领创新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面对信息技术的快速发展和教育变革的新要求，校长需要具备创新意识和能力，引领学校进行教育教学、管理等方面的创新。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培养人才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在信息化时代，人才的培养模式也在发生变化。校长需要关注人才培养的新趋势和新要求，推动学校进行人才培养模式的改革和创新。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667" r="15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校长领导力的新挑战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校长领导力的内涵与构成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38" b="27738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校长领导力的定义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校长领导力是指校长在学校组织中，通过自身的专业素养、管理能力和领导魅力，对学校师生和利益相关者产生积极影响，推动学校发展的能力。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校长领导力是一种综合性的能力，包括决策能力、组织能力、协调能力、沟通能力、创新能力等多个方面。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校长应具备先进的教育理念，能够引领学校的发展方向，为学校提供思想保障。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教育理念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领导魅力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校长应具备出色的管理能力，能够制定科学合理的学校发展规划和管理制度，确保学校的正常运转。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校长应具备独特的领导魅力，能够激发师生的积极性和创造力，形成积极向上的学校氛围。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校长应具备强烈的创新意识和能力，能够带领学校不断适应社会发展的新需求，推动学校的创新发展。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校长领导力的构成要素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自我修炼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培训学习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合作交流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校长领导力的形成与发展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校长应通过不断学习和实践，提升自身的专业素养和领导能力，形成独特的领导风格。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校长应在实践中不断积累经验，通过反思和总结，不断完善自己的领导方式和方法。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校长应积极参加各类培训和学习活动，不断更新自己的知识和技能，提高领导水平。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校长应积极与其他校长和教育专家进行合作交流，分享经验和智慧，共同提升领导力。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https://d.book118.com/228044033120006034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2024-09-13T07:26:31.277</cp:lastPrinted>
  <dcterms:created xsi:type="dcterms:W3CDTF">2024-09-12T23:26:31Z</dcterms:created>
  <dcterms:modified xsi:type="dcterms:W3CDTF">2024-09-12T23:26:33Z</dcterms:modified>
</cp:coreProperties>
</file>