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30067-CF14-47F1-9591-01C22D4D1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5F3D2-2875-48AE-82D2-80015124C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D437B-30A7-4FCE-89AD-73D6ABB99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F78D2-B270-46B0-BB9E-6C903DAD6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3F0645-3C34-4785-8CA0-A0DBBDA99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EC7BFD-05A9-4DBE-86CD-943B58E6C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FDFB21-4AF3-4B51-8D0C-0E74DBC48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AD9628-9492-4EEF-A660-08E385827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2E8B9-ED5A-45BC-95C0-9C3CBC2AA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2046B-8714-4B46-9715-69C366914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3C27A-A575-4B2B-975C-018D18054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4410302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MBOM管理规定分析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MBOM概述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MBOM管理规定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MBOM数据维护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MBOM在企业中应用实例分析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MBOM管理规定执行效果评估及改进建议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信息化程度的提高，MBOM作为制造企业的核心数据之一，对于企业的生产、销售、采购等各个环节都具有重要的作用。因此，制定MBOM管理规定，明确MBOM的创建、维护、使用等相关流程，对于提高企业的运营效率和管理水平具有重要的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明确MBOM管理的重要性和必要性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随着企业规模的扩大和业务的增加，MBOM数据的复杂性和多样性也在不断增加。为了适应企业发展的需要，必须对MBOM管理进行规范化和标准化，确保MBOM数据的准确性、一致性和完整性。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适应企业发展的需要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MBOM管理规定的制定和实施情况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本次汇报将详细介绍MBOM管理规定的制定过程和实施情况，包括规定的起草、审查、批准等各个环节，以及实施过程中的具体措施和成果。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MBOM数据的使用情况和改进建议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本次汇报还将对MBOM数据的使用情况进行分析和总结，包括MBOM数据在各个部门的应用情况、存在的问题和困难等，并提出相应的改进建议，以便更好地发挥MBOM数据的作用。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MBOM概述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MBOM定义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通过MBOM可以精确计算产品的制造成本，为企业的成本控制和定价策略提供支持。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指导生产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MBOM为生产过程提供详细的指导，确保生产人员能够按照正确的步骤和工艺要求进行生产。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MBOM记录了生产所需的物料信息，为物料采购、库存管理和物流配送提供依据。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MBOM作用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与EBOM关系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EBOM（工程物料清单）是产品设计阶段产生的清单，主要描述产品的设计结构和零部件关系。MBOM在EBOM的基础上，增加了制造过程中的工艺、设备、人员等信息。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与CBOM关系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CBOM（成本物料清单）主要用于产品成本计算和分析。MBOM为CBOM提供制造过程中的物料消耗、工艺成本等信息，是CBOM的重要数据来源。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与SBOM关系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SBOM（销售物料清单）是针对产品销售环节制定的清单，描述产品销售时所需的物料、配件、包装等信息。MBOM与SBOM在物料信息上有所重叠，但侧重点不同，MBOM更侧重于制造过程，而SBOM更侧重于销售环节。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MBOM与其他BOM关系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MBOM管理规定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确保MBOM数据的准确性，避免因数据错误导致的生产问题。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准确性原则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保持MBOM数据的一致性，确保不同部门、不同系统之间的数据同步。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一致性原则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及时更新MBOM数据，反映产品设计、工艺和制造的最新状态。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及时性原则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建立MBOM数据的可追溯性，方便对历史数据进行查询和分析。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可追溯性原则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根据产品设计、工艺和制造要求，创建MBOM，并确定物料清单的结构和内容。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创建MBOM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审核MBOM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发布MBOM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维护MBOM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对创建的MBOM进行审核，确保数据的准确性和完整性。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将审核通过的MBOM发布到相关部门和系统中，供后续生产、采购、库存等管理使用。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根据产品设计变更、工艺改进等要求，及时对MBOM进行维护，确保数据的实时性和有效性。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库存管理部门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负责根据MBOM进行库存管理，确保物料的存储和发放符合生产要求。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负责根据MBOM进行物料采购，确保物料的供应和质量。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负责使用MBOM进行生产计划和调度，及时反馈生产过程中的问题。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设计部门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负责提供产品设计数据，参与MBOM的创建和审核。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工艺部门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负责提供工艺设计数据，参与MBOM的创建和审核。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管理职责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https://d.book118.com/228044103024006036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2024-09-15T08:29:49.420</cp:lastPrinted>
  <dcterms:created xsi:type="dcterms:W3CDTF">2024-09-15T00:29:49Z</dcterms:created>
  <dcterms:modified xsi:type="dcterms:W3CDTF">2024-09-15T00:29:51Z</dcterms:modified>
</cp:coreProperties>
</file>