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75C2C1-96CD-4F09-954A-9C5B34753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6EF002-1B65-467D-8F39-750CBEA35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321978-BA94-44F0-863A-7445CD605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766E00-6D08-48B2-9BF9-8EED7A58D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CE6345-2EEB-4747-8DC1-B5CB5ED03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3B0E3E-CE28-4703-97B3-DF5C8412C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19A5DD-FEA4-45F0-9B21-3F09719D0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FE60E0-14F2-49C1-AAF6-DF904CB33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85C669-EA5F-49FE-BEC9-D614B1F52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FA673A-D378-4D76-979E-0F7163075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EFD435-C805-4B45-88AD-2931B142F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44123045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消防安全反腐倡廉问答集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消防安全基础知识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反腐倡廉理论及实践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消防安全与反腐倡廉关系探讨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问答环节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电气设备故障、易燃物品管理不当、人为纵火等是引发火灾的主要原因。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定期检查电气设备，确保其安全运行；妥善存放易燃物品，远离火源；加强火源管理，严禁随意丢弃烟蒂等易燃物品；提高员工和居民的消防安全意识，掌握基本防火知识。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火灾原因与预防措施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常见的灭火器材有干粉、泡沫、二氧化碳等类型，适用于不同场合和火灾类型。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灭火器材种类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在使用灭火器材前，要先确定火灾类型，选择合适的灭火器材；按照操作说明正确使用，注意自身安全，防止火势扩大。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定期检查灭火器材的完好性和有效期，及时更换损坏或过期的器材；保持灭火器材的干燥、清洁，防止锈蚀和损坏。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保养方法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458" r="1645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灭火器材使用及保养方法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583" b="558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熟悉工作、生活场所的安全出口和逃生路线，确保在紧急情况下能够快速逃离。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逃生路线规划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遇到火灾时，要保持冷静，不要惊慌失措，以免错过逃生时机。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如果身上着火，应就地打滚或用厚重衣物覆盖灭火；如果被困室内，应关闭门窗，用湿毛巾堵住门缝，防止烟雾进入，等待救援。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自救技巧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火场逃生与自救技巧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安全出口标识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识别安全出口标识，了解紧急情况下的安全疏散通道。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禁止烟火标识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遵守禁止烟火标识的规定，不在禁烟区域吸烟或使用明火。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消防器材标识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识别消防器材标识，了解各类消防器材的用途和使用方法。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消防安全标识识别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反腐倡廉理论及实践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054" b="505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982" b="1498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3188" b="2318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反腐倡廉重要意义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维护党的纯洁性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反腐倡廉是保持党的先进性和纯洁性的必然要求，只有坚决惩治腐败，才能有效防范和遏制腐败现象的滋生蔓延。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促进社会公平正义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反腐倡廉有利于维护社会公平正义，保障人民群众的合法权益，促进社会和谐稳定。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推动经济社会发展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反腐倡廉有利于营造良好的市场环境，促进经济持续健康发展，同时也有助于提高政府公信力和执行力。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党的纪律处分种类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党的纪律处分包括警告、严重警告、撤销党内职务、留党察看、开除党籍等五种。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5458" r="1545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纪律处分的原则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党的纪律处分坚持惩前毖后、治病救人的原则，实行惩戒与教育相结合，做到宽严相济。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纪律处分的程序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给予党员纪律处分必须经过支部大会讨论决定，报党的基层委员会批准；如果涉及的问题比较重要或复杂，或给党员以开除党籍的处分，应分别不同情况，报县级或县级以上党的纪律检查委员会审查批准。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党的纪律处分条例解读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153" r="1215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某市原市委书记违纪案。该案涉及严重违反政治纪律、经济纪律等多个方面，通过对其违纪事实的深入剖析，揭示了腐败的危害性和反腐倡廉的重要性。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某省交通厅原厅长受贿案。该案是一起典型的权钱交易案件，涉案金额巨大，社会影响恶劣。通过对该案的查处和审判，彰显了党和政府反腐倡廉的决心和力度。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典型案例分析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树立正确的价值观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个人要树立正确的世界观、人生观和价值观，坚守道德底线和法律红线，自觉抵制各种诱惑和腐败行为。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家庭助廉的作用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家庭是个人成长的重要环境之一，家庭成员要相互支持、相互监督，共同营造廉洁家庭氛围，助力个人廉洁自律。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增强廉洁意识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个人要自觉加强廉洁自律意识的培养，时刻绷紧廉洁这根弦，做到自重、自省、自警、自励。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7000" r="70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个人自律与家庭助廉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消防安全与反腐倡廉关系探讨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消防安全作为公共安全的重要组成部分，其有效实施有助于维护社会稳定和公共安全，进而为反腐倡廉工作提供有力支持。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公共安全领域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通过加强消防安全监管，提高透明度，减少权力寻租空间，有助于预防和打击腐败行为。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监督与透明度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保障消防安全是政府的职责之一，有效履行这一职责有助于提升政府公信力，增强公众对反腐倡廉工作的信任和支持。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公众信任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消防安全在反腐倡廉中作用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667" r="13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信任危机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腐败行为败坏政府形象，降低公众对政府的信任度，进而影响消防安全等公共服务的提供和效果。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资源浪费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腐败导致资源配置不当，造成消防资源浪费，影响消防安全工作的正常开展。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监管失效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腐败行为可能导致消防安全监管失效，隐患得不到及时整改，增加火灾发生的风险。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腐败现象对消防安全影响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https://d.book118.com/228044123045006024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2024-08-31T09:24:07.831</cp:lastPrinted>
  <dcterms:created xsi:type="dcterms:W3CDTF">2024-08-31T01:24:07Z</dcterms:created>
  <dcterms:modified xsi:type="dcterms:W3CDTF">2024-08-31T01:24:10Z</dcterms:modified>
</cp:coreProperties>
</file>