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37FCD-632C-46CB-A5E9-FA4E03BC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289A8-559A-4268-B44F-4B309882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F0F14-2FCA-4A5C-9847-F39E0264E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39E52-D24E-48B1-BBBC-E50315157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B61A3-D9E6-49F4-AB5C-06F7FC37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E8E94-C900-43EF-B923-70E7E04F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A7803-E30E-46B1-8001-B895E9BB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058F7-41D7-457C-9117-E076F936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9E97C-B10E-4D87-BB23-1A1A76BC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07833-7DE9-4154-8E1F-84D4B2E2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6B701-5545-4B3D-99B6-A2D72265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5016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《管理思维变革》ppt课件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管理思维变革的背景与意义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管理思维变革的内涵与特点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管理思维变革的实现路径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管理思维变革的背景与意义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3" r="247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过度依赖传统管理理论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缺乏对复杂环境的应对能力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忽视人的因素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当前的管理思维往往过于依赖传统的管理理论和方法，缺乏创新和适应性。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传统的管理思维在面对复杂多变的外部环境时，难以快速适应和应对。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传统管理思维往往过于强调组织和流程，而忽视人的因素，难以激发员工的积极性和创造力。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当前管理思维的局限性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随着科技的发展和全球化进程的加速，企业面临的环境越来越复杂多变，需要更加灵活和创新的管理思维来应对。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适应快速变化的环境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管理思维变革有助于提高组织的适应性和创新能力，使企业能够更好地应对市场变化和竞争压力。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提高组织的适应性和创新能力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管理思维变革应注重员工的成长和发展，激发员工的积极性和创造力，为企业的发展提供源源不断的动力。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激发员工的积极性和创造力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管理思维变革的必要性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加强组织的协同和沟通能力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管理思维变革应注重组织的协同和沟通能力，提高组织的执行力和效率。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培养创新型人才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管理思维变革应注重培养创新型人才，为企业的发展提供人才保障和支持。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提升企业的战略思维能力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管理思维变革有助于企业提升战略思维能力，更好地制定和实施战略计划。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管理思维变革的重要意义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管理思维变革的内涵与特点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变革型管理思维是一种以创新、变革为核心的管理理念，它强调在组织中建立一种鼓励创新、适应变化的文化，并通过激发员工的创造力和参与度来推动组织的持续发展。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变革型管理思维认为，管理不仅仅是实现目标的过程，更是激发员工潜力、促进个人和组织共同成长的过程。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变革型管理思维的内涵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强调创新和变革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变革型管理思维的特点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变革型管理思维注重团队合作，鼓励员工之间相互协作、分享知识和经验，以提高整个组织的绩效。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变革型管理思维注重员工的个人成长和发展，通过提供培训、晋升等机会，激发员工的积极性和创造力。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变革型管理思维注重创新和变革，鼓励员工不断尝试新的方法和思路，以应对不断变化的市场环境。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变革型管理思维要求组织能够灵活应对变化，及时调整战略和业务模式，以保持竞争优势。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提高组织适应性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变革型管理思维的优势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变革型管理思维能够激发员工的创新精神，推动组织不断推出新产品、新服务和新的商业模式。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变革型管理思维使组织更加灵活，能够快速适应市场变化和客户需求，提高竞争力。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变革型管理思维关注员工成长和发展，能够提高员工的归属感和忠诚度，降低人才流失率。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变革型管理思维注重团队合作和知识分享，能够提高整个组织的绩效水平，实现可持续发展。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管理思维变革的实现路径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建立创新型组织文化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组织文化应鼓励员工勇于尝试新思维、新方法，不惧怕失败，从失败中学习。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建立开放、平等的沟通环境，让员工敢于表达自己的观点和建议，促进知识的分享和交流。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强调团队的力量，鼓励跨部门、跨领域的合作，共同解决问题和应对挑战。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开放沟通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重视团队合作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https://d.book118.com/228045016036006033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2024-09-11T04:09:58.929</cp:lastPrinted>
  <dcterms:created xsi:type="dcterms:W3CDTF">2024-09-10T20:09:58Z</dcterms:created>
  <dcterms:modified xsi:type="dcterms:W3CDTF">2024-09-10T20:10:00Z</dcterms:modified>
</cp:coreProperties>
</file>