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5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3EE14-C29F-4492-B679-1B86DCE92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DE9D9-0D7D-49E8-827D-01704194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4DFF4-255C-4BB7-A91A-DEAE4D10E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6D856-22A1-490C-A650-78AC21FC6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D6907-5C76-4797-A640-AA288BAF2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2AD37-E3FB-420D-87F5-63D027EA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8A584-9D7D-4833-A908-55E266E38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C5EC8-9E5B-47B3-B3C7-436D5E24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14979-B696-464D-BD6D-C98B32E0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80EC4-F877-42E8-B739-A29BBD6C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0277B-813B-4E19-BB33-E8BEFDDD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522" r:id="rId2"/>
    <p:sldLayoutId id="2147501523" r:id="rId3"/>
    <p:sldLayoutId id="2147501524" r:id="rId4"/>
    <p:sldLayoutId id="2147501525" r:id="rId5"/>
    <p:sldLayoutId id="2147501526" r:id="rId6"/>
    <p:sldLayoutId id="2147501527" r:id="rId7"/>
    <p:sldLayoutId id="2147501528" r:id="rId8"/>
    <p:sldLayoutId id="2147501529" r:id="rId9"/>
    <p:sldLayoutId id="2147501530" r:id="rId10"/>
    <p:sldLayoutId id="214750153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5027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语文阅读教学设计思路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8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运用所学知识解决实际问题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培养学生的阅读兴趣和习惯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掌握阅读文本的基本知识和技能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理解文本中的重点和难点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提高学生的文学鉴赏水平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增强学生的语言表达能力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激发学生的创新思维能力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培养学生的阅读兴趣和习惯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激发学生的情感共鸣和情感体验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引导学生感悟人生、思考社会问题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提高学生的文学鉴赏能力和审美水平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https://d.book118.com/228045027074006041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语文阅读教学设计思路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2024-09-20T09:26:36.887</cp:lastPrinted>
  <dcterms:created xsi:type="dcterms:W3CDTF">2024-09-20T01:26:36Z</dcterms:created>
  <dcterms:modified xsi:type="dcterms:W3CDTF">2024-09-20T01:26:39Z</dcterms:modified>
</cp:coreProperties>
</file>