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32795-C7D8-4D89-BF3E-6855194A8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BB841-B4CB-46E8-9909-B5103F6F8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8B0AE-F49A-4919-8E4C-31F513F97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95D69-CB0D-4D79-8371-CBDD57A8C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1DDC8-3FDD-4BC5-AF45-D44560397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B4743A-8AFF-4E40-9A0E-7DE770B9B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1672C4-FB21-4046-A6A1-E0EA9EE76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2FCEB-9AF3-42EF-A420-DAA3CA220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9199C-E73D-4F6A-8ACE-500B4B4E4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8CE7C-24E6-4F11-828B-624F6926C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BA026-B190-479F-BA7B-6ADDFCA6F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45125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2型糖尿病护理查房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血糖监测与控制情况分析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饮食管理与营养指导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运动锻炼与康复训练指导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心理护理与健康教育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问题解答与总结反馈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通过查房了解患者的血糖、血压、血脂等指标，以及并发症情况，为制定个性化护理方案提供依据。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指导护理实践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根据患者病情和护理需求，指导护士采取正确的护理措施，提高护理质量。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查房过程中，医生与护士可以就患者病情和治疗方案进行充分沟通，确保治疗方案的顺利实施。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护士长或资深护士负责组织查房，提前通知相关人员做好准备，包括收集患者资料、准备查房用具等。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查房人员按照既定的流程进行查房，包括问候患者、询问病史、检查体征、评估病情等步骤。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查房阶段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查房结束后，参与人员就患者病情和治疗方案进行讨论，提出针对性的护理建议和措施。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讨论与指导阶段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将查房结果和讨论内容记录在护理记录中，及时反馈给医生和其他相关人员，以便调整治疗方案和护理措施。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记录与反馈阶段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06" b="1520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姓名：XXX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年龄：XX岁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性别：男/女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职业：XX职业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姓名、年龄、性别、职业等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患者有高血压、高血脂等慢性病史，长期缺乏运动，饮食不规律。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2型糖尿病，血糖控制不佳，伴有并发症。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病史及诊断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10" b="165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采用药物治疗、饮食控制和运动治疗相结合的方法。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经过一段时间的治疗，患者血糖水平得到有效控制，并发症得到缓解。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治疗方案及效果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血糖监测与控制情况分析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包括自我血糖监测（SMBG）和连续血糖监测（CGM）。SMBG是指患者自行使用血糖监测设备对血糖进行监测，而CGM则是一种可以持续监测血糖变化的设备。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血糖监测方法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根据患者的病情和医生建议，确定不同的监测频率。一般来说，SMBG至少每天监测4次，包括空腹、餐前、餐后和睡前。而CGM则可以提供连续的血糖数据，有助于更准确地评估血糖波动情况。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血糖监测频率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血糖监测方法及频率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血糖控制目标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根据患者的年龄、病程、并发症等情况，制定个性化的血糖控制目标。一般来说，对于年轻的、病程短的、无并发症的患者，血糖控制目标可能更为严格。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达标情况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通过对患者血糖数据的监测和分析，了解患者的血糖控制情况，以及是否需要调整治疗方案。如果患者的血糖控制不达标，可能需要调整胰岛素剂量、饮食结构或运动计划等。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1" r="15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血糖控制目标及达标情况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胰岛素使用情况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了解患者使用的胰岛素类型、剂量和注射方式。对于使用胰岛素治疗的患者，需要确保胰岛素的正确使用和储存，避免出现不良反应。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剂量调整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根据患者的血糖数据和胰岛素使用情况，及时调整胰岛素剂量。如果患者的血糖控制不达标或出现低血糖反应，可能需要减少胰岛素剂量；反之，如果血糖控制良好，可能需要增加胰岛素剂量。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胰岛素使用情况及剂量调整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饮食管理与营养指导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https://d.book118.com/228045125106006024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2024-08-31T22:20:49.550</cp:lastPrinted>
  <dcterms:created xsi:type="dcterms:W3CDTF">2024-08-31T14:20:49Z</dcterms:created>
  <dcterms:modified xsi:type="dcterms:W3CDTF">2024-08-31T14:20:51Z</dcterms:modified>
</cp:coreProperties>
</file>