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314D-9552-452B-9085-302F881D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083AE-0E7C-48A4-AB68-16B3B7BF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48176-6C18-4BA8-939B-7B069F92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F272B-AA61-4C1B-B377-DB05C0AB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4B012-32FC-4CB4-B5D2-29458500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F1EEF-2F13-410A-BA77-51C4868B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AA853-F338-452E-B7C9-84843159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A3D3C-0EDF-431E-9FEE-8843ABE42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DF771-30BC-465C-825D-31678E12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3D9CD-C9D8-4003-85FE-7AF53037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FB606-595B-4BC6-AD1D-3ACF1E718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6036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风险识别与防范策略导游行业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导游行业风险识别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导游行业风险防范策略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导游应对风险的实用技巧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案例分析：成功应对导游行业风险的案例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导游人数及结构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导游人数逐年增长，年龄结构年轻化，导游队伍的学历和专业素养不断提升。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旅行社规模及经营情况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旅行社数量稳步增加，经营业务范围不断扩大，旅游产品和服务呈现多样化。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随着互联网和移动支付的普及，导游行业将更加注重个性化、智能化服务的发展，同时面临着国际旅游市场的竞争和机遇。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016" r="230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旅游过程中可能发生的交通事故、自然灾害等不可预测因素，对游客和导游的安全构成威胁。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导游服务质量参差不齐，部分导游存在服务态度不佳、讲解水平不高等问题，影响游客体验和旅游行业形象。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旅行社与游客之间因合同条款不清晰或履行不当而引发的纠纷，可能导致经济损失和声誉损害。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导游行业竞争激烈，部分旅行社采取低价竞争策略，导致行业利润下降和服务质量降低。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导游行业面临的主要风险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保障游客安全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通过风险识别和防范，可以及时发现并消除旅游过程中的安全隐患，确保游客的人身安全。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减少合同纠纷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完善合同条款和履行程序，明确双方权利和义务，减少合同纠纷的发生和损失。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通过风险识别和防范，可以规范市场秩序，防止恶性竞争对行业和游客造成损害，推动导游行业的可持续发展。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加强导游培训和管理，提高导游服务水平和专业素养，提升游客满意度和旅游行业形象。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风险识别与防范的重要性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导游行业风险识别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302" b="30302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导游在接送游客途中可能面临交通事故风险。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导游在带领游客游览过程中可能遭遇地震、洪水等自然灾害。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导游在异地工作时可能面临抢劫、盗窃等犯罪行为的威胁。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犯罪侵害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导游需确保游客在游览过程中的安全，防止游客受伤或发生意外。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导游需留意游客的餐饮安全，防止食物中毒等事件的发生。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导游应关注游客的住宿条件，确保游客在住宿期间的人身和财产安全。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游览安全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住宿安全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旅游安全事故风险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导游的服务质量直接影响游客的满意度，不当的言行或疏忽可能导致游客投诉。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导游需合理安排行程，避免行程过于紧凑或过于松散，以免引起游客不满。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导游在推荐购物场所和自费项目时需谨慎，避免与游客产生经济纠纷。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909" r="2390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购物与自费项目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游客投诉与纠纷风险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导游在讲解过程中应注意保护知识产权，避免侵犯他人的著作权、商标权等。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导游需严格遵守旅游法规，如《旅游法》、《导游人员管理条例》等，确保合法执业。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导游应与旅行社签订劳动合同，明确双方的权利和义务，避免劳动纠纷。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法律法规遵从风险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导游行业风险防范策略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604" b="20604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定期进行导游业务知识和技能培训，提高导游的专业素养和服务水平。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加强导游职业道德教育，培养导游的职业责任感和敬业精神。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鼓励导游参加各类专业竞赛和交流活动，拓宽视野，提升综合素质。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加强导游培训与素质提升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建立健全导游行业监管制度，明确导游的准入标准、服务规范和行为准则。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加强导游服务质量监管，定期开展导游服务质量评估和游客满意度调查。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加大对违法违规行为的惩处力度，维护导游行业的良好秩序和形象。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674" r="2567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完善导游行业监管机制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建立导游行业风险信息收集和分析机制，及时发现和评估潜在风险。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制定针对不同风险的预警措施和应急预案，提高导游行业的风险防范能力。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加强与相关部门的沟通和协作，共同应对导游行业的风险挑战。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建立导游行业风险预警系统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https://d.book118.com/228046036053006035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2024-09-14T04:14:06.274</cp:lastPrinted>
  <dcterms:created xsi:type="dcterms:W3CDTF">2024-09-13T20:14:06Z</dcterms:created>
  <dcterms:modified xsi:type="dcterms:W3CDTF">2024-09-13T20:14:08Z</dcterms:modified>
</cp:coreProperties>
</file>