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738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6.xml" /><Relationship Id="rId2" Type="http://schemas.openxmlformats.org/officeDocument/2006/relationships/tags" Target="../tags/tag457.xml" /><Relationship Id="rId3" Type="http://schemas.openxmlformats.org/officeDocument/2006/relationships/tags" Target="../tags/tag458.xml" /><Relationship Id="rId4" Type="http://schemas.openxmlformats.org/officeDocument/2006/relationships/tags" Target="../tags/tag459.xml" /><Relationship Id="rId5" Type="http://schemas.openxmlformats.org/officeDocument/2006/relationships/tags" Target="../tags/tag460.xml" /><Relationship Id="rId6" Type="http://schemas.openxmlformats.org/officeDocument/2006/relationships/tags" Target="../tags/tag461.xml" /><Relationship Id="rId7" Type="http://schemas.openxmlformats.org/officeDocument/2006/relationships/tags" Target="../tags/tag462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楷体" panose="02010609060101010101" pitchFamily="49" charset="-122"/>
        <a:ea typeface="楷体" panose="02010609060101010101" pitchFamily="49" charset="-122"/>
        <a:cs typeface="楷体" panose="02010609060101010101" pitchFamily="49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楷体" panose="02010609060101010101" pitchFamily="49" charset="-122"/>
        <a:ea typeface="楷体" panose="02010609060101010101" pitchFamily="49" charset="-122"/>
        <a:cs typeface="楷体" panose="02010609060101010101" pitchFamily="49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楷体" panose="02010609060101010101" pitchFamily="49" charset="-122"/>
        <a:ea typeface="楷体" panose="02010609060101010101" pitchFamily="49" charset="-122"/>
        <a:cs typeface="楷体" panose="02010609060101010101" pitchFamily="49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楷体" panose="02010609060101010101" pitchFamily="49" charset="-122"/>
        <a:ea typeface="楷体" panose="02010609060101010101" pitchFamily="49" charset="-122"/>
        <a:cs typeface="楷体" panose="02010609060101010101" pitchFamily="49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楷体" panose="02010609060101010101" pitchFamily="49" charset="-122"/>
        <a:ea typeface="楷体" panose="02010609060101010101" pitchFamily="49" charset="-122"/>
        <a:cs typeface="楷体" panose="02010609060101010101" pitchFamily="49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83.xml" /><Relationship Id="rId4" Type="http://schemas.openxmlformats.org/officeDocument/2006/relationships/tags" Target="../tags/tag484.xml" /><Relationship Id="rId5" Type="http://schemas.openxmlformats.org/officeDocument/2006/relationships/tags" Target="../tags/tag485.xml" /><Relationship Id="rId6" Type="http://schemas.openxmlformats.org/officeDocument/2006/relationships/tags" Target="../tags/tag486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08.xml" /><Relationship Id="rId4" Type="http://schemas.openxmlformats.org/officeDocument/2006/relationships/tags" Target="../tags/tag509.xml" /><Relationship Id="rId5" Type="http://schemas.openxmlformats.org/officeDocument/2006/relationships/tags" Target="../tags/tag510.xml" /><Relationship Id="rId6" Type="http://schemas.openxmlformats.org/officeDocument/2006/relationships/tags" Target="../tags/tag51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19.xml" /><Relationship Id="rId4" Type="http://schemas.openxmlformats.org/officeDocument/2006/relationships/tags" Target="../tags/tag520.xml" /><Relationship Id="rId5" Type="http://schemas.openxmlformats.org/officeDocument/2006/relationships/tags" Target="../tags/tag521.xml" /><Relationship Id="rId6" Type="http://schemas.openxmlformats.org/officeDocument/2006/relationships/tags" Target="../tags/tag522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70.xml" /><Relationship Id="rId4" Type="http://schemas.openxmlformats.org/officeDocument/2006/relationships/tags" Target="../tags/tag571.xml" /><Relationship Id="rId5" Type="http://schemas.openxmlformats.org/officeDocument/2006/relationships/tags" Target="../tags/tag572.xml" /><Relationship Id="rId6" Type="http://schemas.openxmlformats.org/officeDocument/2006/relationships/tags" Target="../tags/tag573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81.xml" /><Relationship Id="rId4" Type="http://schemas.openxmlformats.org/officeDocument/2006/relationships/tags" Target="../tags/tag582.xml" /><Relationship Id="rId5" Type="http://schemas.openxmlformats.org/officeDocument/2006/relationships/tags" Target="../tags/tag583.xml" /><Relationship Id="rId6" Type="http://schemas.openxmlformats.org/officeDocument/2006/relationships/tags" Target="../tags/tag584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686.xml" /><Relationship Id="rId4" Type="http://schemas.openxmlformats.org/officeDocument/2006/relationships/tags" Target="../tags/tag687.xml" /><Relationship Id="rId5" Type="http://schemas.openxmlformats.org/officeDocument/2006/relationships/tags" Target="../tags/tag688.xml" /><Relationship Id="rId6" Type="http://schemas.openxmlformats.org/officeDocument/2006/relationships/tags" Target="../tags/tag689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/>
          <p:cNvSpPr txBox="1"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/>
              <a:t>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8434" name="Rectangle 7"/>
          <p:cNvSpPr txBox="1">
            <a:spLocks noGrp="1"/>
          </p:cNvSpPr>
          <p:nvPr>
            <p:ph type="sldNum" sz="quarter"/>
            <p:custDataLst>
              <p:tags r:id="rId4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/>
              <a:t>7</a:t>
            </a:fld>
            <a:endParaRPr lang="en-US" altLang="zh-CN"/>
          </a:p>
        </p:txBody>
      </p:sp>
      <p:sp>
        <p:nvSpPr>
          <p:cNvPr id="18435" name="Rectangle 2"/>
          <p:cNvSpPr>
            <a:spLocks noRot="1" noTextEdit="1"/>
          </p:cNvSpPr>
          <p:nvPr>
            <p:ph type="sldImg" idx="2"/>
            <p:custDataLst>
              <p:tags r:id="rId5"/>
            </p:custDataLst>
          </p:nvPr>
        </p:nvSpPr>
        <p:spPr/>
      </p:sp>
      <p:sp>
        <p:nvSpPr>
          <p:cNvPr id="18436" name="Rectangle 3"/>
          <p:cNvSpPr txBox="1">
            <a:spLocks noGrp="1"/>
          </p:cNvSpPr>
          <p:nvPr>
            <p:ph type="body" idx="1"/>
            <p:custDataLst>
              <p:tags r:id="rId6"/>
            </p:custDataLst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0482" name="Rectangle 7"/>
          <p:cNvSpPr txBox="1">
            <a:spLocks noGrp="1"/>
          </p:cNvSpPr>
          <p:nvPr>
            <p:ph type="sldNum" sz="quarter"/>
            <p:custDataLst>
              <p:tags r:id="rId4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/>
              <a:t>8</a:t>
            </a:fld>
            <a:endParaRPr lang="en-US" altLang="zh-CN"/>
          </a:p>
        </p:txBody>
      </p:sp>
      <p:sp>
        <p:nvSpPr>
          <p:cNvPr id="20483" name="Rectangle 2"/>
          <p:cNvSpPr>
            <a:spLocks noRot="1" noTextEdit="1"/>
          </p:cNvSpPr>
          <p:nvPr>
            <p:ph type="sldImg" idx="2"/>
            <p:custDataLst>
              <p:tags r:id="rId5"/>
            </p:custDataLst>
          </p:nvPr>
        </p:nvSpPr>
        <p:spPr/>
      </p:sp>
      <p:sp>
        <p:nvSpPr>
          <p:cNvPr id="20484" name="Rectangle 3"/>
          <p:cNvSpPr txBox="1">
            <a:spLocks noGrp="1"/>
          </p:cNvSpPr>
          <p:nvPr>
            <p:ph type="body" idx="1"/>
            <p:custDataLst>
              <p:tags r:id="rId6"/>
            </p:custDataLst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2530" name="Rectangle 7"/>
          <p:cNvSpPr txBox="1">
            <a:spLocks noGrp="1"/>
          </p:cNvSpPr>
          <p:nvPr>
            <p:ph type="sldNum" sz="quarter"/>
            <p:custDataLst>
              <p:tags r:id="rId4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/>
              <a:t>9</a:t>
            </a:fld>
            <a:endParaRPr lang="en-US" altLang="zh-CN"/>
          </a:p>
        </p:txBody>
      </p:sp>
      <p:sp>
        <p:nvSpPr>
          <p:cNvPr id="22531" name="Rectangle 2"/>
          <p:cNvSpPr>
            <a:spLocks noRot="1" noTextEdit="1"/>
          </p:cNvSpPr>
          <p:nvPr>
            <p:ph type="sldImg" idx="2"/>
            <p:custDataLst>
              <p:tags r:id="rId5"/>
            </p:custDataLst>
          </p:nvPr>
        </p:nvSpPr>
        <p:spPr/>
      </p:sp>
      <p:sp>
        <p:nvSpPr>
          <p:cNvPr id="22532" name="Rectangle 3"/>
          <p:cNvSpPr txBox="1">
            <a:spLocks noGrp="1"/>
          </p:cNvSpPr>
          <p:nvPr>
            <p:ph type="body" idx="1"/>
            <p:custDataLst>
              <p:tags r:id="rId6"/>
            </p:custDataLst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4578" name="Rectangle 7"/>
          <p:cNvSpPr txBox="1">
            <a:spLocks noGrp="1"/>
          </p:cNvSpPr>
          <p:nvPr>
            <p:ph type="sldNum" sz="quarter"/>
            <p:custDataLst>
              <p:tags r:id="rId4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/>
              <a:t>10</a:t>
            </a:fld>
            <a:endParaRPr lang="en-US" altLang="zh-CN"/>
          </a:p>
        </p:txBody>
      </p:sp>
      <p:sp>
        <p:nvSpPr>
          <p:cNvPr id="24579" name="Rectangle 2"/>
          <p:cNvSpPr>
            <a:spLocks noRot="1" noTextEdit="1"/>
          </p:cNvSpPr>
          <p:nvPr>
            <p:ph type="sldImg" idx="2"/>
            <p:custDataLst>
              <p:tags r:id="rId5"/>
            </p:custDataLst>
          </p:nvPr>
        </p:nvSpPr>
        <p:spPr/>
      </p:sp>
      <p:sp>
        <p:nvSpPr>
          <p:cNvPr id="24580" name="Rectangle 3"/>
          <p:cNvSpPr txBox="1">
            <a:spLocks noGrp="1"/>
          </p:cNvSpPr>
          <p:nvPr>
            <p:ph type="body" idx="1"/>
            <p:custDataLst>
              <p:tags r:id="rId6"/>
            </p:custDataLst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7650" name="Rectangle 7"/>
          <p:cNvSpPr txBox="1">
            <a:spLocks noGrp="1"/>
          </p:cNvSpPr>
          <p:nvPr>
            <p:ph type="sldNum" sz="quarter"/>
            <p:custDataLst>
              <p:tags r:id="rId4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/>
              <a:t>12</a:t>
            </a:fld>
            <a:endParaRPr lang="en-US" altLang="zh-CN"/>
          </a:p>
        </p:txBody>
      </p:sp>
      <p:sp>
        <p:nvSpPr>
          <p:cNvPr id="27651" name="Rectangle 2"/>
          <p:cNvSpPr>
            <a:spLocks noRot="1" noTextEdit="1"/>
          </p:cNvSpPr>
          <p:nvPr>
            <p:ph type="sldImg" idx="2"/>
            <p:custDataLst>
              <p:tags r:id="rId5"/>
            </p:custDataLst>
          </p:nvPr>
        </p:nvSpPr>
        <p:spPr/>
      </p:sp>
      <p:sp>
        <p:nvSpPr>
          <p:cNvPr id="27652" name="Rectangle 3"/>
          <p:cNvSpPr txBox="1">
            <a:spLocks noGrp="1"/>
          </p:cNvSpPr>
          <p:nvPr>
            <p:ph type="body" idx="1"/>
            <p:custDataLst>
              <p:tags r:id="rId6"/>
            </p:custDataLst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0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image" Target="../media/image1.png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image" Target="../media/image2.emf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image" Target="../media/image3.png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image" Target="../media/image2.emf" /><Relationship Id="rId5" Type="http://schemas.openxmlformats.org/officeDocument/2006/relationships/tags" Target="../tags/tag189.xml" /><Relationship Id="rId6" Type="http://schemas.openxmlformats.org/officeDocument/2006/relationships/image" Target="../media/image3.png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4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16" Type="http://schemas.openxmlformats.org/officeDocument/2006/relationships/tags" Target="../tags/tag208.xml" /><Relationship Id="rId17" Type="http://schemas.openxmlformats.org/officeDocument/2006/relationships/image" Target="../media/image5.png" /><Relationship Id="rId18" Type="http://schemas.openxmlformats.org/officeDocument/2006/relationships/tags" Target="../tags/tag209.xml" /><Relationship Id="rId19" Type="http://schemas.openxmlformats.org/officeDocument/2006/relationships/tags" Target="../tags/tag210.xml" /><Relationship Id="rId2" Type="http://schemas.openxmlformats.org/officeDocument/2006/relationships/tags" Target="../tags/tag195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image" Target="../media/image4.png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1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image" Target="../media/image7.png" /><Relationship Id="rId18" Type="http://schemas.openxmlformats.org/officeDocument/2006/relationships/tags" Target="../tags/tag226.xml" /><Relationship Id="rId19" Type="http://schemas.openxmlformats.org/officeDocument/2006/relationships/tags" Target="../tags/tag227.xml" /><Relationship Id="rId2" Type="http://schemas.openxmlformats.org/officeDocument/2006/relationships/tags" Target="../tags/tag212.xml" /><Relationship Id="rId20" Type="http://schemas.openxmlformats.org/officeDocument/2006/relationships/tags" Target="../tags/tag228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6.png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9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3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7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2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6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0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image" Target="../media/image9.png" /><Relationship Id="rId16" Type="http://schemas.openxmlformats.org/officeDocument/2006/relationships/tags" Target="../tags/tag263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51.xml" /><Relationship Id="rId3" Type="http://schemas.openxmlformats.org/officeDocument/2006/relationships/image" Target="../media/image8.png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4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image" Target="../media/image9.png" /><Relationship Id="rId16" Type="http://schemas.openxmlformats.org/officeDocument/2006/relationships/tags" Target="../tags/tag27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65.xml" /><Relationship Id="rId3" Type="http://schemas.openxmlformats.org/officeDocument/2006/relationships/image" Target="../media/image8.png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8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3.xml" /><Relationship Id="rId10" Type="http://schemas.openxmlformats.org/officeDocument/2006/relationships/tags" Target="../tags/tag301.xml" /><Relationship Id="rId11" Type="http://schemas.openxmlformats.org/officeDocument/2006/relationships/tags" Target="../tags/tag302.xml" /><Relationship Id="rId12" Type="http://schemas.openxmlformats.org/officeDocument/2006/relationships/tags" Target="../tags/tag303.xml" /><Relationship Id="rId13" Type="http://schemas.openxmlformats.org/officeDocument/2006/relationships/tags" Target="../tags/tag304.xml" /><Relationship Id="rId14" Type="http://schemas.openxmlformats.org/officeDocument/2006/relationships/tags" Target="../tags/tag305.xml" /><Relationship Id="rId15" Type="http://schemas.openxmlformats.org/officeDocument/2006/relationships/tags" Target="../tags/tag306.xml" /><Relationship Id="rId16" Type="http://schemas.openxmlformats.org/officeDocument/2006/relationships/tags" Target="../tags/tag307.xml" /><Relationship Id="rId17" Type="http://schemas.openxmlformats.org/officeDocument/2006/relationships/tags" Target="../tags/tag308.xml" /><Relationship Id="rId18" Type="http://schemas.openxmlformats.org/officeDocument/2006/relationships/tags" Target="../tags/tag309.xml" /><Relationship Id="rId19" Type="http://schemas.openxmlformats.org/officeDocument/2006/relationships/tags" Target="../tags/tag310.xml" /><Relationship Id="rId2" Type="http://schemas.openxmlformats.org/officeDocument/2006/relationships/tags" Target="../tags/tag294.xml" /><Relationship Id="rId20" Type="http://schemas.openxmlformats.org/officeDocument/2006/relationships/tags" Target="../tags/tag311.xml" /><Relationship Id="rId21" Type="http://schemas.openxmlformats.org/officeDocument/2006/relationships/tags" Target="../tags/tag312.xml" /><Relationship Id="rId22" Type="http://schemas.openxmlformats.org/officeDocument/2006/relationships/tags" Target="../tags/tag313.xml" /><Relationship Id="rId23" Type="http://schemas.openxmlformats.org/officeDocument/2006/relationships/tags" Target="../tags/tag314.xml" /><Relationship Id="rId24" Type="http://schemas.openxmlformats.org/officeDocument/2006/relationships/tags" Target="../tags/tag315.xml" /><Relationship Id="rId25" Type="http://schemas.openxmlformats.org/officeDocument/2006/relationships/tags" Target="../tags/tag316.xml" /><Relationship Id="rId26" Type="http://schemas.openxmlformats.org/officeDocument/2006/relationships/tags" Target="../tags/tag317.xml" /><Relationship Id="rId27" Type="http://schemas.openxmlformats.org/officeDocument/2006/relationships/tags" Target="../tags/tag318.xml" /><Relationship Id="rId28" Type="http://schemas.openxmlformats.org/officeDocument/2006/relationships/tags" Target="../tags/tag319.xml" /><Relationship Id="rId29" Type="http://schemas.openxmlformats.org/officeDocument/2006/relationships/tags" Target="../tags/tag320.xml" /><Relationship Id="rId3" Type="http://schemas.openxmlformats.org/officeDocument/2006/relationships/tags" Target="../tags/tag295.xml" /><Relationship Id="rId30" Type="http://schemas.openxmlformats.org/officeDocument/2006/relationships/tags" Target="../tags/tag321.xml" /><Relationship Id="rId31" Type="http://schemas.openxmlformats.org/officeDocument/2006/relationships/tags" Target="../tags/tag322.xml" /><Relationship Id="rId32" Type="http://schemas.openxmlformats.org/officeDocument/2006/relationships/tags" Target="../tags/tag323.xml" /><Relationship Id="rId33" Type="http://schemas.openxmlformats.org/officeDocument/2006/relationships/tags" Target="../tags/tag32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image" Target="../media/image10.png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2" Type="http://schemas.openxmlformats.org/officeDocument/2006/relationships/tags" Target="../tags/tag326.xml" /><Relationship Id="rId3" Type="http://schemas.openxmlformats.org/officeDocument/2006/relationships/tags" Target="../tags/tag327.xml" /><Relationship Id="rId4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8.xml" /><Relationship Id="rId2" Type="http://schemas.openxmlformats.org/officeDocument/2006/relationships/tags" Target="../tags/tag329.xml" /><Relationship Id="rId3" Type="http://schemas.openxmlformats.org/officeDocument/2006/relationships/tags" Target="../tags/tag330.xml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tags" Target="../tags/tag333.xml" /><Relationship Id="rId7" Type="http://schemas.openxmlformats.org/officeDocument/2006/relationships/image" Target="../media/image11.png" /><Relationship Id="rId8" Type="http://schemas.openxmlformats.org/officeDocument/2006/relationships/tags" Target="../tags/tag334.xml" /><Relationship Id="rId9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36.xml" /><Relationship Id="rId3" Type="http://schemas.openxmlformats.org/officeDocument/2006/relationships/tags" Target="../tags/tag337.xml" /><Relationship Id="rId4" Type="http://schemas.openxmlformats.org/officeDocument/2006/relationships/tags" Target="../tags/tag338.xml" /><Relationship Id="rId5" Type="http://schemas.openxmlformats.org/officeDocument/2006/relationships/tags" Target="../tags/tag339.xml" /><Relationship Id="rId6" Type="http://schemas.openxmlformats.org/officeDocument/2006/relationships/tags" Target="../tags/tag340.xml" /><Relationship Id="rId7" Type="http://schemas.openxmlformats.org/officeDocument/2006/relationships/tags" Target="../tags/tag341.xml" /><Relationship Id="rId8" Type="http://schemas.openxmlformats.org/officeDocument/2006/relationships/tags" Target="../tags/tag342.xml" /><Relationship Id="rId9" Type="http://schemas.openxmlformats.org/officeDocument/2006/relationships/tags" Target="../tags/tag343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4.xml" /><Relationship Id="rId2" Type="http://schemas.openxmlformats.org/officeDocument/2006/relationships/slideMaster" Target="../slideMasters/slideMaster2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5.xml" /><Relationship Id="rId2" Type="http://schemas.openxmlformats.org/officeDocument/2006/relationships/slideMaster" Target="../slideMasters/slideMaster2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6.xml" /><Relationship Id="rId10" Type="http://schemas.openxmlformats.org/officeDocument/2006/relationships/tags" Target="../tags/tag35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2.jpeg" /><Relationship Id="rId3" Type="http://schemas.openxmlformats.org/officeDocument/2006/relationships/tags" Target="../tags/tag347.xml" /><Relationship Id="rId4" Type="http://schemas.openxmlformats.org/officeDocument/2006/relationships/image" Target="../media/image13.png" /><Relationship Id="rId5" Type="http://schemas.openxmlformats.org/officeDocument/2006/relationships/tags" Target="../tags/tag348.xml" /><Relationship Id="rId6" Type="http://schemas.openxmlformats.org/officeDocument/2006/relationships/tags" Target="../tags/tag349.xml" /><Relationship Id="rId7" Type="http://schemas.openxmlformats.org/officeDocument/2006/relationships/tags" Target="../tags/tag350.xml" /><Relationship Id="rId8" Type="http://schemas.openxmlformats.org/officeDocument/2006/relationships/tags" Target="../tags/tag351.xml" /><Relationship Id="rId9" Type="http://schemas.openxmlformats.org/officeDocument/2006/relationships/tags" Target="../tags/tag352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4.xml" /><Relationship Id="rId2" Type="http://schemas.openxmlformats.org/officeDocument/2006/relationships/tags" Target="../tags/tag355.xml" /><Relationship Id="rId3" Type="http://schemas.openxmlformats.org/officeDocument/2006/relationships/tags" Target="../tags/tag356.xml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slideMaster" Target="../slideMasters/slideMaster2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9.xml" /><Relationship Id="rId10" Type="http://schemas.openxmlformats.org/officeDocument/2006/relationships/tags" Target="../tags/tag366.xml" /><Relationship Id="rId11" Type="http://schemas.openxmlformats.org/officeDocument/2006/relationships/tags" Target="../tags/tag367.xml" /><Relationship Id="rId12" Type="http://schemas.openxmlformats.org/officeDocument/2006/relationships/tags" Target="../tags/tag368.xml" /><Relationship Id="rId13" Type="http://schemas.openxmlformats.org/officeDocument/2006/relationships/tags" Target="../tags/tag369.xml" /><Relationship Id="rId14" Type="http://schemas.openxmlformats.org/officeDocument/2006/relationships/tags" Target="../tags/tag370.xml" /><Relationship Id="rId15" Type="http://schemas.openxmlformats.org/officeDocument/2006/relationships/tags" Target="../tags/tag371.xml" /><Relationship Id="rId16" Type="http://schemas.openxmlformats.org/officeDocument/2006/relationships/slideMaster" Target="../slideMasters/slideMaster2.xml" /><Relationship Id="rId2" Type="http://schemas.openxmlformats.org/officeDocument/2006/relationships/image" Target="../media/image12.jpeg" /><Relationship Id="rId3" Type="http://schemas.openxmlformats.org/officeDocument/2006/relationships/tags" Target="../tags/tag360.xml" /><Relationship Id="rId4" Type="http://schemas.openxmlformats.org/officeDocument/2006/relationships/image" Target="../media/image13.png" /><Relationship Id="rId5" Type="http://schemas.openxmlformats.org/officeDocument/2006/relationships/tags" Target="../tags/tag361.xml" /><Relationship Id="rId6" Type="http://schemas.openxmlformats.org/officeDocument/2006/relationships/tags" Target="../tags/tag362.xml" /><Relationship Id="rId7" Type="http://schemas.openxmlformats.org/officeDocument/2006/relationships/tags" Target="../tags/tag363.xml" /><Relationship Id="rId8" Type="http://schemas.openxmlformats.org/officeDocument/2006/relationships/tags" Target="../tags/tag364.xml" /><Relationship Id="rId9" Type="http://schemas.openxmlformats.org/officeDocument/2006/relationships/tags" Target="../tags/tag365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2.xml" /><Relationship Id="rId2" Type="http://schemas.openxmlformats.org/officeDocument/2006/relationships/slideMaster" Target="../slideMasters/slideMaster2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3.xml" /><Relationship Id="rId2" Type="http://schemas.openxmlformats.org/officeDocument/2006/relationships/tags" Target="../tags/tag374.xml" /><Relationship Id="rId3" Type="http://schemas.openxmlformats.org/officeDocument/2006/relationships/tags" Target="../tags/tag375.xml" /><Relationship Id="rId4" Type="http://schemas.openxmlformats.org/officeDocument/2006/relationships/tags" Target="../tags/tag376.xml" /><Relationship Id="rId5" Type="http://schemas.openxmlformats.org/officeDocument/2006/relationships/tags" Target="../tags/tag377.xml" /><Relationship Id="rId6" Type="http://schemas.openxmlformats.org/officeDocument/2006/relationships/slideMaster" Target="../slideMasters/slideMaster2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8.xml" /><Relationship Id="rId2" Type="http://schemas.openxmlformats.org/officeDocument/2006/relationships/tags" Target="../tags/tag379.xml" /><Relationship Id="rId3" Type="http://schemas.openxmlformats.org/officeDocument/2006/relationships/tags" Target="../tags/tag380.xml" /><Relationship Id="rId4" Type="http://schemas.openxmlformats.org/officeDocument/2006/relationships/tags" Target="../tags/tag381.xml" /><Relationship Id="rId5" Type="http://schemas.openxmlformats.org/officeDocument/2006/relationships/tags" Target="../tags/tag382.xml" /><Relationship Id="rId6" Type="http://schemas.openxmlformats.org/officeDocument/2006/relationships/slideMaster" Target="../slideMasters/slideMaster2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3.xml" /><Relationship Id="rId2" Type="http://schemas.openxmlformats.org/officeDocument/2006/relationships/tags" Target="../tags/tag384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tags" Target="../tags/tag387.xml" /><Relationship Id="rId6" Type="http://schemas.openxmlformats.org/officeDocument/2006/relationships/slideMaster" Target="../slideMasters/slideMaster2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8.xml" /><Relationship Id="rId2" Type="http://schemas.openxmlformats.org/officeDocument/2006/relationships/tags" Target="../tags/tag389.xml" /><Relationship Id="rId3" Type="http://schemas.openxmlformats.org/officeDocument/2006/relationships/tags" Target="../tags/tag390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slideMaster" Target="../slideMasters/slideMaster2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3.xml" /><Relationship Id="rId2" Type="http://schemas.openxmlformats.org/officeDocument/2006/relationships/tags" Target="../tags/tag394.xml" /><Relationship Id="rId3" Type="http://schemas.openxmlformats.org/officeDocument/2006/relationships/tags" Target="../tags/tag395.xml" /><Relationship Id="rId4" Type="http://schemas.openxmlformats.org/officeDocument/2006/relationships/tags" Target="../tags/tag396.xml" /><Relationship Id="rId5" Type="http://schemas.openxmlformats.org/officeDocument/2006/relationships/tags" Target="../tags/tag397.xml" /><Relationship Id="rId6" Type="http://schemas.openxmlformats.org/officeDocument/2006/relationships/slideMaster" Target="../slideMasters/slideMaster2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8.xml" /><Relationship Id="rId2" Type="http://schemas.openxmlformats.org/officeDocument/2006/relationships/tags" Target="../tags/tag399.xml" /><Relationship Id="rId3" Type="http://schemas.openxmlformats.org/officeDocument/2006/relationships/tags" Target="../tags/tag400.xml" /><Relationship Id="rId4" Type="http://schemas.openxmlformats.org/officeDocument/2006/relationships/tags" Target="../tags/tag401.xml" /><Relationship Id="rId5" Type="http://schemas.openxmlformats.org/officeDocument/2006/relationships/tags" Target="../tags/tag402.xml" /><Relationship Id="rId6" Type="http://schemas.openxmlformats.org/officeDocument/2006/relationships/slideMaster" Target="../slideMasters/slideMaster2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3.xml" /><Relationship Id="rId2" Type="http://schemas.openxmlformats.org/officeDocument/2006/relationships/tags" Target="../tags/tag404.xml" /><Relationship Id="rId3" Type="http://schemas.openxmlformats.org/officeDocument/2006/relationships/tags" Target="../tags/tag405.xml" /><Relationship Id="rId4" Type="http://schemas.openxmlformats.org/officeDocument/2006/relationships/tags" Target="../tags/tag406.xml" /><Relationship Id="rId5" Type="http://schemas.openxmlformats.org/officeDocument/2006/relationships/tags" Target="../tags/tag407.xml" /><Relationship Id="rId6" Type="http://schemas.openxmlformats.org/officeDocument/2006/relationships/slideMaster" Target="../slideMasters/slideMaster2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8.xml" /><Relationship Id="rId2" Type="http://schemas.openxmlformats.org/officeDocument/2006/relationships/tags" Target="../tags/tag409.xml" /><Relationship Id="rId3" Type="http://schemas.openxmlformats.org/officeDocument/2006/relationships/tags" Target="../tags/tag410.xml" /><Relationship Id="rId4" Type="http://schemas.openxmlformats.org/officeDocument/2006/relationships/tags" Target="../tags/tag411.xml" /><Relationship Id="rId5" Type="http://schemas.openxmlformats.org/officeDocument/2006/relationships/tags" Target="../tags/tag412.xml" /><Relationship Id="rId6" Type="http://schemas.openxmlformats.org/officeDocument/2006/relationships/slideMaster" Target="../slideMasters/slideMaster2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3.xml" /><Relationship Id="rId2" Type="http://schemas.openxmlformats.org/officeDocument/2006/relationships/tags" Target="../tags/tag414.xml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tags" Target="../tags/tag417.xml" /><Relationship Id="rId6" Type="http://schemas.openxmlformats.org/officeDocument/2006/relationships/slideMaster" Target="../slideMasters/slideMaster2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8.xml" /><Relationship Id="rId2" Type="http://schemas.openxmlformats.org/officeDocument/2006/relationships/tags" Target="../tags/tag419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slideMaster" Target="../slideMasters/slideMaster2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3.xml" /><Relationship Id="rId2" Type="http://schemas.openxmlformats.org/officeDocument/2006/relationships/tags" Target="../tags/tag424.xml" /><Relationship Id="rId3" Type="http://schemas.openxmlformats.org/officeDocument/2006/relationships/tags" Target="../tags/tag425.xml" /><Relationship Id="rId4" Type="http://schemas.openxmlformats.org/officeDocument/2006/relationships/tags" Target="../tags/tag426.xml" /><Relationship Id="rId5" Type="http://schemas.openxmlformats.org/officeDocument/2006/relationships/tags" Target="../tags/tag427.xml" /><Relationship Id="rId6" Type="http://schemas.openxmlformats.org/officeDocument/2006/relationships/slideMaster" Target="../slideMasters/slideMaster2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8.xml" /><Relationship Id="rId2" Type="http://schemas.openxmlformats.org/officeDocument/2006/relationships/slideMaster" Target="../slideMasters/slideMaster2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9.xml" /><Relationship Id="rId10" Type="http://schemas.openxmlformats.org/officeDocument/2006/relationships/tags" Target="../tags/tag436.xml" /><Relationship Id="rId11" Type="http://schemas.openxmlformats.org/officeDocument/2006/relationships/tags" Target="../tags/tag437.xml" /><Relationship Id="rId12" Type="http://schemas.openxmlformats.org/officeDocument/2006/relationships/tags" Target="../tags/tag438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30.xml" /><Relationship Id="rId4" Type="http://schemas.openxmlformats.org/officeDocument/2006/relationships/image" Target="../media/image8.png" /><Relationship Id="rId5" Type="http://schemas.openxmlformats.org/officeDocument/2006/relationships/tags" Target="../tags/tag431.xml" /><Relationship Id="rId6" Type="http://schemas.openxmlformats.org/officeDocument/2006/relationships/tags" Target="../tags/tag432.xml" /><Relationship Id="rId7" Type="http://schemas.openxmlformats.org/officeDocument/2006/relationships/tags" Target="../tags/tag433.xml" /><Relationship Id="rId8" Type="http://schemas.openxmlformats.org/officeDocument/2006/relationships/tags" Target="../tags/tag434.xml" /><Relationship Id="rId9" Type="http://schemas.openxmlformats.org/officeDocument/2006/relationships/tags" Target="../tags/tag435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9.xml" /><Relationship Id="rId10" Type="http://schemas.openxmlformats.org/officeDocument/2006/relationships/tags" Target="../tags/tag446.xml" /><Relationship Id="rId11" Type="http://schemas.openxmlformats.org/officeDocument/2006/relationships/tags" Target="../tags/tag447.xml" /><Relationship Id="rId12" Type="http://schemas.openxmlformats.org/officeDocument/2006/relationships/tags" Target="../tags/tag448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40.xml" /><Relationship Id="rId4" Type="http://schemas.openxmlformats.org/officeDocument/2006/relationships/tags" Target="../tags/tag441.xml" /><Relationship Id="rId5" Type="http://schemas.openxmlformats.org/officeDocument/2006/relationships/image" Target="../media/image8.png" /><Relationship Id="rId6" Type="http://schemas.openxmlformats.org/officeDocument/2006/relationships/tags" Target="../tags/tag442.xml" /><Relationship Id="rId7" Type="http://schemas.openxmlformats.org/officeDocument/2006/relationships/tags" Target="../tags/tag443.xml" /><Relationship Id="rId8" Type="http://schemas.openxmlformats.org/officeDocument/2006/relationships/tags" Target="../tags/tag444.xml" /><Relationship Id="rId9" Type="http://schemas.openxmlformats.org/officeDocument/2006/relationships/tags" Target="../tags/tag44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8B05674D-0D66-416E-86CF-D38E1C17C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FBE45F1C-9152-4E2C-96CB-751BB2F79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24DFDF4A-ABCB-46EA-A89B-2DA54F89D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5CC4650B-3DE0-40E9-B257-3578524D9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0991006D-4C9D-49FE-87BD-978BE54C1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85246AD0-CB0C-4E3E-913A-C49C76936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0BAD525B-E9A7-4B5C-BF57-E7C8BEEE2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A588CF5E-1D55-4E36-B09F-A49E37320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DF49CBEB-BAE5-4921-96AB-BB15AB341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238D6CEE-00FF-4060-8710-A081766F8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893C024D-0A49-472B-B456-68AFB86E7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前导入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63352" y="404664"/>
            <a:ext cx="3318818" cy="754864"/>
            <a:chOff x="8046680" y="1526252"/>
            <a:chExt cx="887327" cy="754864"/>
          </a:xfrm>
        </p:grpSpPr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>
              <a:off x="8078037" y="1526252"/>
              <a:ext cx="855970" cy="659830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8046680" y="1635956"/>
              <a:ext cx="861774" cy="64516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新课导入</a:t>
              </a:r>
              <a:endPara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求新知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63352" y="404664"/>
            <a:ext cx="3318818" cy="754864"/>
            <a:chOff x="8046680" y="1526252"/>
            <a:chExt cx="887327" cy="754864"/>
          </a:xfrm>
        </p:grpSpPr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>
              <a:off x="8078037" y="1526252"/>
              <a:ext cx="855970" cy="659830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8046680" y="1635956"/>
              <a:ext cx="861774" cy="645160"/>
            </a:xfrm>
            <a:prstGeom prst="rect">
              <a:avLst/>
            </a:prstGeo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8100000" scaled="1"/>
            </a:gradFill>
            <a:ln>
              <a:noFill/>
            </a:ln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探索新知</a:t>
              </a:r>
              <a:endPara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探求新知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63352" y="404664"/>
            <a:ext cx="3318818" cy="754864"/>
            <a:chOff x="8046680" y="1526252"/>
            <a:chExt cx="887327" cy="754864"/>
          </a:xfrm>
        </p:grpSpPr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>
              <a:off x="8078037" y="1526252"/>
              <a:ext cx="855970" cy="659830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8046680" y="1635956"/>
              <a:ext cx="861774" cy="645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知识回顾</a:t>
              </a:r>
              <a:endPara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总结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63352" y="404664"/>
            <a:ext cx="3318818" cy="754864"/>
            <a:chOff x="8046680" y="1526252"/>
            <a:chExt cx="887327" cy="754864"/>
          </a:xfrm>
        </p:grpSpPr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>
              <a:off x="8078037" y="1526252"/>
              <a:ext cx="855970" cy="659830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8046680" y="1635956"/>
              <a:ext cx="861774" cy="645160"/>
            </a:xfrm>
            <a:prstGeom prst="rect">
              <a:avLst/>
            </a:prstGeom>
            <a:gradFill flip="none" rotWithShape="1">
              <a:gsLst>
                <a:gs pos="0">
                  <a:srgbClr val="F3EE12">
                    <a:tint val="66000"/>
                    <a:satMod val="160000"/>
                  </a:srgbClr>
                </a:gs>
                <a:gs pos="50000">
                  <a:srgbClr val="F3EE12">
                    <a:tint val="44500"/>
                    <a:satMod val="160000"/>
                  </a:srgbClr>
                </a:gs>
                <a:gs pos="100000">
                  <a:srgbClr val="F3EE12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知识总结</a:t>
              </a:r>
              <a:endPara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总结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63352" y="404664"/>
            <a:ext cx="3318818" cy="754864"/>
            <a:chOff x="8046680" y="1526252"/>
            <a:chExt cx="887327" cy="754864"/>
          </a:xfrm>
          <a:solidFill>
            <a:schemeClr val="accent1"/>
          </a:solidFill>
        </p:grpSpPr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>
              <a:off x="8078037" y="1526252"/>
              <a:ext cx="855970" cy="659830"/>
            </a:xfrm>
            <a:prstGeom prst="rect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8046680" y="1635956"/>
              <a:ext cx="861774" cy="64516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小试牛刀</a:t>
              </a:r>
              <a:endPara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63352" y="404664"/>
            <a:ext cx="3318818" cy="754864"/>
            <a:chOff x="8046680" y="1526252"/>
            <a:chExt cx="887327" cy="754864"/>
          </a:xfrm>
        </p:grpSpPr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>
              <a:off x="8078037" y="1526252"/>
              <a:ext cx="855970" cy="659830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8046680" y="1635956"/>
              <a:ext cx="861774" cy="645160"/>
            </a:xfrm>
            <a:prstGeom prst="rect">
              <a:avLst/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lin ang="5400000" scaled="1"/>
            </a:gradFill>
            <a:ln>
              <a:solidFill>
                <a:srgbClr val="7030A0"/>
              </a:solidFill>
            </a:ln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达标练习</a:t>
              </a:r>
              <a:endPara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63352" y="404664"/>
            <a:ext cx="3318818" cy="754864"/>
            <a:chOff x="8046680" y="1526252"/>
            <a:chExt cx="887327" cy="754864"/>
          </a:xfrm>
        </p:grpSpPr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>
              <a:off x="8078037" y="1526252"/>
              <a:ext cx="855970" cy="6598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8046680" y="1635956"/>
              <a:ext cx="861774" cy="64516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课后作业</a:t>
              </a:r>
              <a:endPara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847457"/>
            <a:ext cx="504056" cy="5218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3168074"/>
            <a:ext cx="504056" cy="5218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-再见页">
    <p:bg>
      <p:bgRef idx="1003">
        <a:schemeClr val="bg2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2"/>
            </p:custDataLst>
          </p:nvPr>
        </p:nvSpPr>
        <p:spPr>
          <a:xfrm>
            <a:off x="3796768" y="1733220"/>
            <a:ext cx="4547896" cy="3410922"/>
          </a:xfrm>
          <a:prstGeom prst="ellipse">
            <a:avLst/>
          </a:prstGeom>
          <a:noFill/>
          <a:ln w="1905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350" baseline="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3898928" y="1807420"/>
            <a:ext cx="4324215" cy="324316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350" baseline="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165"/>
          <a:stretch>
            <a:fillRect/>
          </a:stretch>
        </p:blipFill>
        <p:spPr>
          <a:xfrm rot="10800000">
            <a:off x="-96688" y="8211"/>
            <a:ext cx="12192000" cy="5258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165"/>
          <a:stretch>
            <a:fillRect/>
          </a:stretch>
        </p:blipFill>
        <p:spPr>
          <a:xfrm>
            <a:off x="0" y="6343262"/>
            <a:ext cx="12192000" cy="5258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rot="205449" flipH="1">
            <a:off x="3961505" y="4376067"/>
            <a:ext cx="1247699" cy="9850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/>
          <a:stretch>
            <a:fillRect/>
          </a:stretch>
        </p:blipFill>
        <p:spPr>
          <a:xfrm rot="16995452">
            <a:off x="7107917" y="1649811"/>
            <a:ext cx="1247699" cy="98502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3" y="6389433"/>
            <a:ext cx="2700000" cy="2376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89433"/>
            <a:ext cx="3960000" cy="2376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89433"/>
            <a:ext cx="2700000" cy="2376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4" name="标题 7"/>
          <p:cNvSpPr txBox="1"/>
          <p:nvPr userDrawn="1">
            <p:custDataLst>
              <p:tags r:id="rId13"/>
            </p:custDataLst>
          </p:nvPr>
        </p:nvSpPr>
        <p:spPr>
          <a:xfrm>
            <a:off x="4007657" y="2912836"/>
            <a:ext cx="4176686" cy="1086088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1800" b="1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SzTx/>
            </a:pPr>
            <a:r>
              <a:rPr lang="en-US" altLang="zh-CN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Thank you! </a:t>
            </a:r>
            <a:endParaRPr lang="en-US" altLang="zh-CN" sz="5400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0000" endA="300" endPos="50000" dist="60007" dir="5400000" sy="-10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-标题页">
    <p:bg>
      <p:bgRef idx="1003">
        <a:schemeClr val="bg2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3575824" y="1532152"/>
            <a:ext cx="5040351" cy="3780263"/>
          </a:xfrm>
          <a:prstGeom prst="ellipse">
            <a:avLst/>
          </a:prstGeom>
          <a:noFill/>
          <a:ln w="1905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350" baseline="0">
              <a:solidFill>
                <a:schemeClr val="lt1"/>
              </a:solidFill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椭圆 23"/>
          <p:cNvSpPr/>
          <p:nvPr>
            <p:custDataLst>
              <p:tags r:id="rId3"/>
            </p:custDataLst>
          </p:nvPr>
        </p:nvSpPr>
        <p:spPr>
          <a:xfrm>
            <a:off x="3699775" y="1625115"/>
            <a:ext cx="4792448" cy="359433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350" baseline="0">
              <a:solidFill>
                <a:schemeClr val="lt1"/>
              </a:solidFill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165"/>
          <a:stretch>
            <a:fillRect/>
          </a:stretch>
        </p:blipFill>
        <p:spPr>
          <a:xfrm rot="10800000">
            <a:off x="-96688" y="6358"/>
            <a:ext cx="12192000" cy="5258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1394552">
            <a:off x="7589552" y="4295067"/>
            <a:ext cx="1247699" cy="9850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6"/>
          <a:stretch>
            <a:fillRect/>
          </a:stretch>
        </p:blipFill>
        <p:spPr>
          <a:xfrm rot="4996177" flipH="1">
            <a:off x="3704031" y="1159377"/>
            <a:ext cx="1247699" cy="985025"/>
          </a:xfrm>
          <a:prstGeom prst="rect">
            <a:avLst/>
          </a:prstGeom>
        </p:spPr>
      </p:pic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89433"/>
            <a:ext cx="3960000" cy="237600"/>
          </a:xfrm>
        </p:spPr>
        <p:txBody>
          <a:bodyPr lIns="90000" tIns="46800" rIns="90000" bIns="46800">
            <a:noAutofit/>
          </a:bodyPr>
          <a:lstStyle>
            <a:lvl1pPr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defRPr>
            </a:lvl1pPr>
          </a:lstStyle>
          <a:p>
            <a:r>
              <a:rPr lang="zh-CN" altLang="en-US">
                <a:latin typeface="楷体" panose="02010609060101010101" pitchFamily="49" charset="-122"/>
              </a:rPr>
              <a:t>学科网出品</a:t>
            </a:r>
            <a:r>
              <a:rPr lang="en-US" altLang="zh-CN">
                <a:latin typeface="楷体" panose="02010609060101010101" pitchFamily="49" charset="-122"/>
              </a:rPr>
              <a:t>·</a:t>
            </a:r>
            <a:r>
              <a:rPr lang="zh-CN" altLang="en-US">
                <a:latin typeface="楷体" panose="02010609060101010101" pitchFamily="49" charset="-122"/>
              </a:rPr>
              <a:t>侵权必究</a:t>
            </a:r>
            <a:endParaRPr lang="zh-CN" altLang="en-US">
              <a:latin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165"/>
          <a:stretch>
            <a:fillRect/>
          </a:stretch>
        </p:blipFill>
        <p:spPr>
          <a:xfrm>
            <a:off x="0" y="6325754"/>
            <a:ext cx="12192000" cy="52588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bg>
      <p:bgRef idx="1003">
        <a:schemeClr val="bg2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27" name="组合 26"/>
          <p:cNvGrpSpPr/>
          <p:nvPr userDrawn="1">
            <p:custDataLst>
              <p:tags r:id="rId2"/>
            </p:custDataLst>
          </p:nvPr>
        </p:nvGrpSpPr>
        <p:grpSpPr>
          <a:xfrm>
            <a:off x="4801123" y="1421928"/>
            <a:ext cx="594513" cy="532449"/>
            <a:chOff x="4676940" y="1196511"/>
            <a:chExt cx="594513" cy="532449"/>
          </a:xfrm>
        </p:grpSpPr>
        <p:sp>
          <p:nvSpPr>
            <p:cNvPr id="9" name="椭圆 8"/>
            <p:cNvSpPr/>
            <p:nvPr userDrawn="1">
              <p:custDataLst>
                <p:tags r:id="rId3"/>
              </p:custDataLst>
            </p:nvPr>
          </p:nvSpPr>
          <p:spPr>
            <a:xfrm>
              <a:off x="4676940" y="1196511"/>
              <a:ext cx="500625" cy="500625"/>
            </a:xfrm>
            <a:prstGeom prst="ellipse">
              <a:avLst/>
            </a:prstGeom>
            <a:solidFill>
              <a:schemeClr val="lt1"/>
            </a:solidFill>
            <a:ln w="15875">
              <a:solidFill>
                <a:srgbClr val="7D8C46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 sz="135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10" name="TextBox 2"/>
            <p:cNvSpPr txBox="1"/>
            <p:nvPr userDrawn="1">
              <p:custDataLst>
                <p:tags r:id="rId4"/>
              </p:custDataLst>
            </p:nvPr>
          </p:nvSpPr>
          <p:spPr>
            <a:xfrm>
              <a:off x="4689527" y="1288447"/>
              <a:ext cx="500625" cy="345308"/>
            </a:xfrm>
            <a:prstGeom prst="rect">
              <a:avLst/>
            </a:prstGeom>
            <a:noFill/>
          </p:spPr>
          <p:txBody>
            <a:bodyPr wrap="square" rtlCol="0">
              <a:normAutofit fontScale="97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defTabSz="914400" fontAlgn="auto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defRPr/>
              </a:pPr>
              <a:r>
                <a:rPr lang="en-US" altLang="zh-CN">
                  <a:solidFill>
                    <a:schemeClr val="accent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lt"/>
                </a:rPr>
                <a:t>01</a:t>
              </a:r>
              <a:endParaRPr kumimoji="0" lang="en-US" altLang="zh-CN" kern="1200" normalizeH="0" noProof="0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/>
            <a:srcRect l="254" r="254"/>
            <a:stretch>
              <a:fillRect/>
            </a:stretch>
          </p:blipFill>
          <p:spPr>
            <a:xfrm rot="21394552">
              <a:off x="4978392" y="1420700"/>
              <a:ext cx="293061" cy="308260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 userDrawn="1">
            <p:custDataLst>
              <p:tags r:id="rId7"/>
            </p:custDataLst>
          </p:nvPr>
        </p:nvGrpSpPr>
        <p:grpSpPr>
          <a:xfrm>
            <a:off x="4799856" y="4797152"/>
            <a:ext cx="661011" cy="529916"/>
            <a:chOff x="4675673" y="4571735"/>
            <a:chExt cx="661011" cy="529916"/>
          </a:xfrm>
        </p:grpSpPr>
        <p:sp>
          <p:nvSpPr>
            <p:cNvPr id="13" name="椭圆 12"/>
            <p:cNvSpPr/>
            <p:nvPr userDrawn="1">
              <p:custDataLst>
                <p:tags r:id="rId8"/>
              </p:custDataLst>
            </p:nvPr>
          </p:nvSpPr>
          <p:spPr>
            <a:xfrm>
              <a:off x="4675673" y="4571735"/>
              <a:ext cx="500625" cy="500625"/>
            </a:xfrm>
            <a:prstGeom prst="ellipse">
              <a:avLst/>
            </a:prstGeom>
            <a:solidFill>
              <a:schemeClr val="lt1"/>
            </a:solidFill>
            <a:ln w="15875">
              <a:solidFill>
                <a:srgbClr val="7D8C46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 sz="135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14" name="TextBox 2"/>
            <p:cNvSpPr txBox="1"/>
            <p:nvPr userDrawn="1">
              <p:custDataLst>
                <p:tags r:id="rId9"/>
              </p:custDataLst>
            </p:nvPr>
          </p:nvSpPr>
          <p:spPr>
            <a:xfrm>
              <a:off x="4689528" y="4659281"/>
              <a:ext cx="500625" cy="345308"/>
            </a:xfrm>
            <a:prstGeom prst="rect">
              <a:avLst/>
            </a:prstGeom>
            <a:noFill/>
          </p:spPr>
          <p:txBody>
            <a:bodyPr wrap="square" rtlCol="0">
              <a:normAutofit fontScale="97500" lnSpcReduction="10000"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defTabSz="914400" fontAlgn="auto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defRPr/>
              </a:pPr>
              <a:r>
                <a:rPr lang="en-US" altLang="zh-CN">
                  <a:solidFill>
                    <a:schemeClr val="accent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lt"/>
                </a:rPr>
                <a:t>03</a:t>
              </a:r>
              <a:endParaRPr kumimoji="0" lang="en-US" altLang="zh-CN" kern="1200" normalizeH="0" noProof="0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5"/>
            <a:srcRect l="254" r="254"/>
            <a:stretch>
              <a:fillRect/>
            </a:stretch>
          </p:blipFill>
          <p:spPr>
            <a:xfrm rot="21394552">
              <a:off x="5043623" y="4793391"/>
              <a:ext cx="293061" cy="308260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 userDrawn="1">
            <p:custDataLst>
              <p:tags r:id="rId11"/>
            </p:custDataLst>
          </p:nvPr>
        </p:nvGrpSpPr>
        <p:grpSpPr>
          <a:xfrm>
            <a:off x="4799856" y="3073582"/>
            <a:ext cx="661011" cy="500625"/>
            <a:chOff x="4675673" y="2848165"/>
            <a:chExt cx="661011" cy="500625"/>
          </a:xfrm>
        </p:grpSpPr>
        <p:sp>
          <p:nvSpPr>
            <p:cNvPr id="16" name="椭圆 15"/>
            <p:cNvSpPr/>
            <p:nvPr userDrawn="1">
              <p:custDataLst>
                <p:tags r:id="rId12"/>
              </p:custDataLst>
            </p:nvPr>
          </p:nvSpPr>
          <p:spPr>
            <a:xfrm>
              <a:off x="4676940" y="2848165"/>
              <a:ext cx="500625" cy="500625"/>
            </a:xfrm>
            <a:prstGeom prst="ellipse">
              <a:avLst/>
            </a:prstGeom>
            <a:solidFill>
              <a:schemeClr val="lt1"/>
            </a:solidFill>
            <a:ln w="15875">
              <a:solidFill>
                <a:srgbClr val="7D8C46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 sz="135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17" name="TextBox 2"/>
            <p:cNvSpPr txBox="1"/>
            <p:nvPr userDrawn="1">
              <p:custDataLst>
                <p:tags r:id="rId13"/>
              </p:custDataLst>
            </p:nvPr>
          </p:nvSpPr>
          <p:spPr>
            <a:xfrm>
              <a:off x="4675673" y="2949386"/>
              <a:ext cx="500625" cy="345308"/>
            </a:xfrm>
            <a:prstGeom prst="rect">
              <a:avLst/>
            </a:prstGeom>
            <a:noFill/>
          </p:spPr>
          <p:txBody>
            <a:bodyPr wrap="square" rtlCol="0">
              <a:normAutofit fontScale="97500" lnSpcReduction="10000"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defTabSz="914400" fontAlgn="auto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defRPr/>
              </a:pPr>
              <a:r>
                <a:rPr lang="en-US" altLang="zh-CN">
                  <a:solidFill>
                    <a:schemeClr val="accent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lt"/>
                </a:rPr>
                <a:t>02</a:t>
              </a:r>
              <a:endParaRPr kumimoji="0" lang="en-US" altLang="zh-CN" kern="1200" normalizeH="0" noProof="0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lt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 userDrawn="1">
              <p:custDataLst>
                <p:tags r:id="rId14"/>
              </p:custDataLst>
            </p:nvPr>
          </p:nvPicPr>
          <p:blipFill>
            <a:blip r:embed="rId5"/>
            <a:srcRect l="254" r="254"/>
            <a:stretch>
              <a:fillRect/>
            </a:stretch>
          </p:blipFill>
          <p:spPr>
            <a:xfrm rot="21394552">
              <a:off x="5043623" y="2979892"/>
              <a:ext cx="293061" cy="30826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 userDrawn="1">
            <p:custDataLst>
              <p:tags r:id="rId15"/>
            </p:custDataLst>
          </p:nvPr>
        </p:nvGrpSpPr>
        <p:grpSpPr>
          <a:xfrm>
            <a:off x="430480" y="1771484"/>
            <a:ext cx="4051935" cy="3719573"/>
            <a:chOff x="666337" y="1559190"/>
            <a:chExt cx="4051935" cy="3719573"/>
          </a:xfrm>
        </p:grpSpPr>
        <p:sp>
          <p:nvSpPr>
            <p:cNvPr id="20" name="椭圆 19"/>
            <p:cNvSpPr/>
            <p:nvPr>
              <p:custDataLst>
                <p:tags r:id="rId16"/>
              </p:custDataLst>
            </p:nvPr>
          </p:nvSpPr>
          <p:spPr>
            <a:xfrm>
              <a:off x="1424324" y="2175684"/>
              <a:ext cx="2350975" cy="235097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 sz="135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7"/>
            <a:srcRect t="17" b="17"/>
            <a:stretch>
              <a:fillRect/>
            </a:stretch>
          </p:blipFill>
          <p:spPr>
            <a:xfrm>
              <a:off x="666337" y="1559190"/>
              <a:ext cx="4051935" cy="3719573"/>
            </a:xfrm>
            <a:prstGeom prst="rect">
              <a:avLst/>
            </a:prstGeom>
          </p:spPr>
        </p:pic>
        <p:sp>
          <p:nvSpPr>
            <p:cNvPr id="22" name="TextBox 2"/>
            <p:cNvSpPr txBox="1"/>
            <p:nvPr>
              <p:custDataLst>
                <p:tags r:id="rId19"/>
              </p:custDataLst>
            </p:nvPr>
          </p:nvSpPr>
          <p:spPr>
            <a:xfrm>
              <a:off x="1359656" y="2962509"/>
              <a:ext cx="2480310" cy="691833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fontAlgn="auto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  <a:defRPr/>
              </a:pPr>
              <a:r>
                <a:rPr lang="zh-CN" altLang="en-US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学习目标</a:t>
              </a:r>
              <a:endParaRPr lang="zh-CN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重点难点页">
    <p:bg>
      <p:bgRef idx="1003">
        <a:schemeClr val="bg2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783174" y="2850403"/>
            <a:ext cx="2715049" cy="707385"/>
            <a:chOff x="487522" y="2290790"/>
            <a:chExt cx="2715049" cy="707385"/>
          </a:xfrm>
        </p:grpSpPr>
        <p:pic>
          <p:nvPicPr>
            <p:cNvPr id="11" name="图片 10" descr="图片1"/>
            <p:cNvPicPr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87522" y="2290790"/>
              <a:ext cx="2418150" cy="707385"/>
            </a:xfrm>
            <a:prstGeom prst="rect">
              <a:avLst/>
            </a:prstGeom>
          </p:spPr>
        </p:pic>
        <p:sp>
          <p:nvSpPr>
            <p:cNvPr id="12" name="矩形 11"/>
            <p:cNvSpPr/>
            <p:nvPr>
              <p:custDataLst>
                <p:tags r:id="rId5"/>
              </p:custDataLst>
            </p:nvPr>
          </p:nvSpPr>
          <p:spPr>
            <a:xfrm>
              <a:off x="831781" y="2290790"/>
              <a:ext cx="23707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>
                  <a:solidFill>
                    <a:schemeClr val="l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重  点</a:t>
              </a:r>
              <a:endParaRPr lang="zh-CN" altLang="en-US" sz="36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 userDrawn="1">
            <p:custDataLst>
              <p:tags r:id="rId6"/>
            </p:custDataLst>
          </p:nvPr>
        </p:nvGrpSpPr>
        <p:grpSpPr>
          <a:xfrm>
            <a:off x="783174" y="4427852"/>
            <a:ext cx="2425155" cy="707385"/>
            <a:chOff x="313582" y="4034482"/>
            <a:chExt cx="2425155" cy="707385"/>
          </a:xfrm>
        </p:grpSpPr>
        <p:pic>
          <p:nvPicPr>
            <p:cNvPr id="14" name="图片 13" descr="图片1"/>
            <p:cNvPicPr/>
            <p:nvPr>
              <p:custDataLst>
                <p:tags r:id="rId7"/>
              </p:custDataLst>
            </p:nvPr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13582" y="4034482"/>
              <a:ext cx="2418151" cy="707385"/>
            </a:xfrm>
            <a:prstGeom prst="rect">
              <a:avLst/>
            </a:prstGeom>
          </p:spPr>
        </p:pic>
        <p:sp>
          <p:nvSpPr>
            <p:cNvPr id="15" name="矩形 14"/>
            <p:cNvSpPr/>
            <p:nvPr>
              <p:custDataLst>
                <p:tags r:id="rId8"/>
              </p:custDataLst>
            </p:nvPr>
          </p:nvSpPr>
          <p:spPr>
            <a:xfrm>
              <a:off x="658477" y="4056400"/>
              <a:ext cx="20802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>
                  <a:solidFill>
                    <a:schemeClr val="l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难  点</a:t>
              </a:r>
              <a:endParaRPr lang="en-US" altLang="zh-CN" sz="36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 rot="16200000" flipV="1">
            <a:off x="3396234" y="2720965"/>
            <a:ext cx="203977" cy="1008554"/>
            <a:chOff x="3018859" y="2491912"/>
            <a:chExt cx="248782" cy="1230089"/>
          </a:xfrm>
        </p:grpSpPr>
        <p:cxnSp>
          <p:nvCxnSpPr>
            <p:cNvPr id="17" name="直接连接符 16"/>
            <p:cNvCxnSpPr/>
            <p:nvPr>
              <p:custDataLst>
                <p:tags r:id="rId10"/>
              </p:custDataLst>
            </p:nvPr>
          </p:nvCxnSpPr>
          <p:spPr>
            <a:xfrm flipH="1" flipV="1">
              <a:off x="3143250" y="2743200"/>
              <a:ext cx="0" cy="978801"/>
            </a:xfrm>
            <a:prstGeom prst="line">
              <a:avLst/>
            </a:prstGeom>
            <a:ln w="28575">
              <a:solidFill>
                <a:srgbClr val="87B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>
              <p:custDataLst>
                <p:tags r:id="rId11"/>
              </p:custDataLst>
            </p:nvPr>
          </p:nvSpPr>
          <p:spPr>
            <a:xfrm>
              <a:off x="3018859" y="2491912"/>
              <a:ext cx="248782" cy="248782"/>
            </a:xfrm>
            <a:prstGeom prst="ellipse">
              <a:avLst/>
            </a:prstGeom>
            <a:noFill/>
            <a:ln w="28575">
              <a:solidFill>
                <a:srgbClr val="87B3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 userDrawn="1">
            <p:custDataLst>
              <p:tags r:id="rId12"/>
            </p:custDataLst>
          </p:nvPr>
        </p:nvGrpSpPr>
        <p:grpSpPr>
          <a:xfrm rot="16200000" flipV="1">
            <a:off x="3396870" y="4300910"/>
            <a:ext cx="203977" cy="1008554"/>
            <a:chOff x="3018859" y="2491912"/>
            <a:chExt cx="248782" cy="1230089"/>
          </a:xfrm>
        </p:grpSpPr>
        <p:cxnSp>
          <p:nvCxnSpPr>
            <p:cNvPr id="20" name="直接连接符 19"/>
            <p:cNvCxnSpPr/>
            <p:nvPr>
              <p:custDataLst>
                <p:tags r:id="rId13"/>
              </p:custDataLst>
            </p:nvPr>
          </p:nvCxnSpPr>
          <p:spPr>
            <a:xfrm flipH="1" flipV="1">
              <a:off x="3143250" y="2743200"/>
              <a:ext cx="0" cy="978801"/>
            </a:xfrm>
            <a:prstGeom prst="line">
              <a:avLst/>
            </a:prstGeom>
            <a:ln w="28575">
              <a:solidFill>
                <a:srgbClr val="87B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>
              <p:custDataLst>
                <p:tags r:id="rId14"/>
              </p:custDataLst>
            </p:nvPr>
          </p:nvSpPr>
          <p:spPr>
            <a:xfrm>
              <a:off x="3018859" y="2491912"/>
              <a:ext cx="248782" cy="248782"/>
            </a:xfrm>
            <a:prstGeom prst="ellipse">
              <a:avLst/>
            </a:prstGeom>
            <a:noFill/>
            <a:ln w="28575">
              <a:solidFill>
                <a:srgbClr val="87B3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sp>
        <p:nvSpPr>
          <p:cNvPr id="22" name="矩形 21"/>
          <p:cNvSpPr/>
          <p:nvPr userDrawn="1">
            <p:custDataLst>
              <p:tags r:id="rId15"/>
            </p:custDataLst>
          </p:nvPr>
        </p:nvSpPr>
        <p:spPr>
          <a:xfrm>
            <a:off x="4039771" y="2682094"/>
            <a:ext cx="5068570" cy="1201420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 userDrawn="1">
            <p:custDataLst>
              <p:tags r:id="rId16"/>
            </p:custDataLst>
          </p:nvPr>
        </p:nvSpPr>
        <p:spPr>
          <a:xfrm>
            <a:off x="5184341" y="900532"/>
            <a:ext cx="203934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重点 难点</a:t>
            </a:r>
            <a:endParaRPr lang="zh-CN" altLang="en-US" sz="3200" b="1"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6" name="Picture 16" descr="꽃"/>
          <p:cNvPicPr>
            <a:picLocks noChangeAspect="1" noChangeArrowheads="1"/>
          </p:cNvPicPr>
          <p:nvPr userDrawn="1">
            <p:custDataLst>
              <p:tags r:id="rId1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1323" y="380900"/>
            <a:ext cx="1756906" cy="169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直接连接符 26"/>
          <p:cNvCxnSpPr/>
          <p:nvPr userDrawn="1">
            <p:custDataLst>
              <p:tags r:id="rId19"/>
            </p:custDataLst>
          </p:nvPr>
        </p:nvCxnSpPr>
        <p:spPr>
          <a:xfrm>
            <a:off x="5159896" y="1460781"/>
            <a:ext cx="208823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>
            <p:custDataLst>
              <p:tags r:id="rId20"/>
            </p:custDataLst>
          </p:nvPr>
        </p:nvCxnSpPr>
        <p:spPr>
          <a:xfrm>
            <a:off x="5159896" y="1485307"/>
            <a:ext cx="208823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  <p:custDataLst>
              <p:tags r:id="rId3"/>
            </p:custDataLst>
          </p:nvPr>
        </p:nvSpPr>
        <p:spPr>
          <a:xfrm>
            <a:off x="609600" y="1600200"/>
            <a:ext cx="10972800" cy="4495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2D265-AFAD-41A8-927A-DC1A526ED023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DD1A1-6A5A-4F69-B9D2-12F84632CC87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2"/>
            </p:custDataLst>
          </p:nvPr>
        </p:nvSpPr>
        <p:spPr>
          <a:xfrm>
            <a:off x="609600" y="274640"/>
            <a:ext cx="10972800" cy="585152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 fontAlgn="base">
              <a:buFontTx/>
              <a:buNone/>
              <a:defRPr sz="1850" noProof="0">
                <a:solidFill>
                  <a:schemeClr val="tx1"/>
                </a:solidFill>
                <a:latin typeface="楷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 fontAlgn="base">
              <a:buFontTx/>
              <a:buNone/>
              <a:defRPr sz="1850" noProof="0">
                <a:solidFill>
                  <a:schemeClr val="tx1"/>
                </a:solidFill>
                <a:latin typeface="楷体" panose="02010609060101010101" pitchFamily="49" charset="-122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sz="1850"/>
            </a:lvl1pPr>
          </a:lstStyle>
          <a:p>
            <a:pPr>
              <a:defRPr/>
            </a:pPr>
            <a:fld id="{8AD718B1-2ADE-48EF-8A85-2635CA282065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9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72C59-2460-4662-B5D0-79001BD1C761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07E9A-0804-4EDC-B911-0E8B61616DF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0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60B79-09A2-4B79-8224-5DBDC6B3B123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7C100-981B-4ABF-B6B7-3BEAAD7DCB5D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2_情景导入">
    <p:bg>
      <p:bgPr>
        <a:gradFill rotWithShape="0">
          <a:gsLst>
            <a:gs pos="0">
              <a:srgbClr val="FDFDFD">
                <a:alpha val="100000"/>
              </a:srgbClr>
            </a:gs>
            <a:gs pos="74001">
              <a:srgbClr val="F0F0F0">
                <a:alpha val="100000"/>
              </a:srgbClr>
            </a:gs>
            <a:gs pos="83000">
              <a:srgbClr val="F0F0F0">
                <a:alpha val="10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cxnSp>
        <p:nvCxnSpPr>
          <p:cNvPr id="20482" name="直接连接符 6"/>
          <p:cNvCxnSpPr/>
          <p:nvPr>
            <p:custDataLst>
              <p:tags r:id="rId2"/>
            </p:custDataLst>
          </p:nvPr>
        </p:nvCxnSpPr>
        <p:spPr>
          <a:xfrm>
            <a:off x="0" y="831850"/>
            <a:ext cx="12192000" cy="0"/>
          </a:xfrm>
          <a:prstGeom prst="line">
            <a:avLst/>
          </a:prstGeom>
          <a:ln w="19050" cap="flat" cmpd="sng">
            <a:solidFill>
              <a:srgbClr val="1E97E2"/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20483" name="图片 8" descr="logo1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096500" y="214313"/>
            <a:ext cx="1583267" cy="4318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0484" name="直接连接符 8"/>
          <p:cNvCxnSpPr/>
          <p:nvPr>
            <p:custDataLst>
              <p:tags r:id="rId5"/>
            </p:custDataLst>
          </p:nvPr>
        </p:nvCxnSpPr>
        <p:spPr>
          <a:xfrm>
            <a:off x="0" y="785813"/>
            <a:ext cx="12192000" cy="0"/>
          </a:xfrm>
          <a:prstGeom prst="line">
            <a:avLst/>
          </a:prstGeom>
          <a:ln w="19050" cap="flat" cmpd="sng">
            <a:solidFill>
              <a:srgbClr val="1E97E2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0485" name="燕尾形箭头 9"/>
          <p:cNvSpPr/>
          <p:nvPr>
            <p:custDataLst>
              <p:tags r:id="rId6"/>
            </p:custDataLst>
          </p:nvPr>
        </p:nvSpPr>
        <p:spPr>
          <a:xfrm>
            <a:off x="190500" y="411163"/>
            <a:ext cx="285751" cy="28575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2DAAF7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0" hangingPunct="0"/>
            <a:endParaRPr lang="zh-CN" altLang="en-US"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86" name="燕尾形 10"/>
          <p:cNvSpPr/>
          <p:nvPr>
            <p:custDataLst>
              <p:tags r:id="rId7"/>
            </p:custDataLst>
          </p:nvPr>
        </p:nvSpPr>
        <p:spPr>
          <a:xfrm>
            <a:off x="56726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00B0F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87" name="燕尾形 11"/>
          <p:cNvSpPr/>
          <p:nvPr>
            <p:custDataLst>
              <p:tags r:id="rId8"/>
            </p:custDataLst>
          </p:nvPr>
        </p:nvSpPr>
        <p:spPr>
          <a:xfrm>
            <a:off x="226271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FF000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88" name="燕尾形 12"/>
          <p:cNvSpPr/>
          <p:nvPr>
            <p:custDataLst>
              <p:tags r:id="rId9"/>
            </p:custDataLst>
          </p:nvPr>
        </p:nvSpPr>
        <p:spPr>
          <a:xfrm>
            <a:off x="394546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00B0F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89" name="燕尾形 13"/>
          <p:cNvSpPr/>
          <p:nvPr>
            <p:custDataLst>
              <p:tags r:id="rId10"/>
            </p:custDataLst>
          </p:nvPr>
        </p:nvSpPr>
        <p:spPr>
          <a:xfrm>
            <a:off x="562186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00B0F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90" name="文本框 14"/>
          <p:cNvSpPr/>
          <p:nvPr>
            <p:custDataLst>
              <p:tags r:id="rId11"/>
            </p:custDataLst>
          </p:nvPr>
        </p:nvSpPr>
        <p:spPr>
          <a:xfrm>
            <a:off x="518584" y="344488"/>
            <a:ext cx="133477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情境导入</a:t>
            </a:r>
            <a:endParaRPr lang="zh-CN" altLang="en-US" sz="19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91" name="文本框 15"/>
          <p:cNvSpPr/>
          <p:nvPr>
            <p:custDataLst>
              <p:tags r:id="rId12"/>
            </p:custDataLst>
          </p:nvPr>
        </p:nvSpPr>
        <p:spPr>
          <a:xfrm>
            <a:off x="2201333" y="344488"/>
            <a:ext cx="133477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19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新知探究</a:t>
            </a:r>
            <a:endParaRPr lang="zh-CN" altLang="en-US" sz="19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92" name="文本框 16"/>
          <p:cNvSpPr/>
          <p:nvPr>
            <p:custDataLst>
              <p:tags r:id="rId13"/>
            </p:custDataLst>
          </p:nvPr>
        </p:nvSpPr>
        <p:spPr>
          <a:xfrm>
            <a:off x="3871384" y="344488"/>
            <a:ext cx="36449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1900" b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493" name="文本框 17"/>
          <p:cNvSpPr/>
          <p:nvPr>
            <p:custDataLst>
              <p:tags r:id="rId14"/>
            </p:custDataLst>
          </p:nvPr>
        </p:nvSpPr>
        <p:spPr>
          <a:xfrm>
            <a:off x="5571067" y="344488"/>
            <a:ext cx="133477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课堂小结</a:t>
            </a:r>
            <a:endParaRPr lang="zh-CN" altLang="en-US" sz="19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0494" name="图片 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" t="3415" r="381" b="1060"/>
          <a:stretch>
            <a:fillRect/>
          </a:stretch>
        </p:blipFill>
        <p:spPr>
          <a:xfrm>
            <a:off x="0" y="192088"/>
            <a:ext cx="12192000" cy="6665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3_情景导入">
    <p:bg>
      <p:bgPr>
        <a:gradFill rotWithShape="0">
          <a:gsLst>
            <a:gs pos="0">
              <a:srgbClr val="FDFDFD">
                <a:alpha val="100000"/>
              </a:srgbClr>
            </a:gs>
            <a:gs pos="74001">
              <a:srgbClr val="F0F0F0">
                <a:alpha val="100000"/>
              </a:srgbClr>
            </a:gs>
            <a:gs pos="83000">
              <a:srgbClr val="F0F0F0">
                <a:alpha val="10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cxnSp>
        <p:nvCxnSpPr>
          <p:cNvPr id="21506" name="直接连接符 6"/>
          <p:cNvCxnSpPr/>
          <p:nvPr>
            <p:custDataLst>
              <p:tags r:id="rId2"/>
            </p:custDataLst>
          </p:nvPr>
        </p:nvCxnSpPr>
        <p:spPr>
          <a:xfrm>
            <a:off x="0" y="831850"/>
            <a:ext cx="12192000" cy="0"/>
          </a:xfrm>
          <a:prstGeom prst="line">
            <a:avLst/>
          </a:prstGeom>
          <a:ln w="19050" cap="flat" cmpd="sng">
            <a:solidFill>
              <a:srgbClr val="1E97E2"/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21507" name="图片 8" descr="logo1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096500" y="214313"/>
            <a:ext cx="1583267" cy="4318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1508" name="直接连接符 8"/>
          <p:cNvCxnSpPr/>
          <p:nvPr>
            <p:custDataLst>
              <p:tags r:id="rId5"/>
            </p:custDataLst>
          </p:nvPr>
        </p:nvCxnSpPr>
        <p:spPr>
          <a:xfrm>
            <a:off x="0" y="785813"/>
            <a:ext cx="12192000" cy="0"/>
          </a:xfrm>
          <a:prstGeom prst="line">
            <a:avLst/>
          </a:prstGeom>
          <a:ln w="19050" cap="flat" cmpd="sng">
            <a:solidFill>
              <a:srgbClr val="1E97E2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509" name="燕尾形箭头 9"/>
          <p:cNvSpPr/>
          <p:nvPr>
            <p:custDataLst>
              <p:tags r:id="rId6"/>
            </p:custDataLst>
          </p:nvPr>
        </p:nvSpPr>
        <p:spPr>
          <a:xfrm>
            <a:off x="190500" y="411163"/>
            <a:ext cx="285751" cy="28575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2DAAF7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0" hangingPunct="0"/>
            <a:endParaRPr lang="zh-CN" altLang="en-US"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0" name="燕尾形 10"/>
          <p:cNvSpPr/>
          <p:nvPr>
            <p:custDataLst>
              <p:tags r:id="rId7"/>
            </p:custDataLst>
          </p:nvPr>
        </p:nvSpPr>
        <p:spPr>
          <a:xfrm>
            <a:off x="56726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00B0F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1" name="燕尾形 11"/>
          <p:cNvSpPr/>
          <p:nvPr>
            <p:custDataLst>
              <p:tags r:id="rId8"/>
            </p:custDataLst>
          </p:nvPr>
        </p:nvSpPr>
        <p:spPr>
          <a:xfrm>
            <a:off x="226271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00B0F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2" name="燕尾形 12"/>
          <p:cNvSpPr/>
          <p:nvPr>
            <p:custDataLst>
              <p:tags r:id="rId9"/>
            </p:custDataLst>
          </p:nvPr>
        </p:nvSpPr>
        <p:spPr>
          <a:xfrm>
            <a:off x="394546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FF000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3" name="燕尾形 13"/>
          <p:cNvSpPr/>
          <p:nvPr>
            <p:custDataLst>
              <p:tags r:id="rId10"/>
            </p:custDataLst>
          </p:nvPr>
        </p:nvSpPr>
        <p:spPr>
          <a:xfrm>
            <a:off x="5621867" y="341313"/>
            <a:ext cx="1790700" cy="414337"/>
          </a:xfrm>
          <a:prstGeom prst="chevron">
            <a:avLst>
              <a:gd name="adj" fmla="val 30402"/>
            </a:avLst>
          </a:prstGeom>
          <a:solidFill>
            <a:srgbClr val="00B0F0"/>
          </a:solidFill>
          <a:ln w="25400">
            <a:noFill/>
          </a:ln>
        </p:spPr>
        <p:txBody>
          <a:bodyPr lIns="121912" tIns="60956" rIns="121912" bIns="60956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4" name="文本框 14"/>
          <p:cNvSpPr/>
          <p:nvPr>
            <p:custDataLst>
              <p:tags r:id="rId11"/>
            </p:custDataLst>
          </p:nvPr>
        </p:nvSpPr>
        <p:spPr>
          <a:xfrm>
            <a:off x="518584" y="344488"/>
            <a:ext cx="133477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情境导入</a:t>
            </a:r>
            <a:endParaRPr lang="zh-CN" altLang="en-US" sz="19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5" name="文本框 15"/>
          <p:cNvSpPr/>
          <p:nvPr>
            <p:custDataLst>
              <p:tags r:id="rId12"/>
            </p:custDataLst>
          </p:nvPr>
        </p:nvSpPr>
        <p:spPr>
          <a:xfrm>
            <a:off x="2201333" y="344488"/>
            <a:ext cx="133477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新知探究</a:t>
            </a:r>
            <a:endParaRPr lang="zh-CN" altLang="en-US" sz="19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6" name="文本框 16"/>
          <p:cNvSpPr/>
          <p:nvPr>
            <p:custDataLst>
              <p:tags r:id="rId13"/>
            </p:custDataLst>
          </p:nvPr>
        </p:nvSpPr>
        <p:spPr>
          <a:xfrm>
            <a:off x="3871384" y="344488"/>
            <a:ext cx="36449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19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17" name="文本框 17"/>
          <p:cNvSpPr/>
          <p:nvPr>
            <p:custDataLst>
              <p:tags r:id="rId14"/>
            </p:custDataLst>
          </p:nvPr>
        </p:nvSpPr>
        <p:spPr>
          <a:xfrm>
            <a:off x="5571067" y="344488"/>
            <a:ext cx="1334770" cy="412750"/>
          </a:xfrm>
          <a:prstGeom prst="rect">
            <a:avLst/>
          </a:prstGeom>
          <a:noFill/>
          <a:ln w="9525">
            <a:noFill/>
          </a:ln>
        </p:spPr>
        <p:txBody>
          <a:bodyPr wrap="none" lIns="121912" tIns="60956" rIns="121912" bIns="6095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6025" eaLnBrk="1" hangingPunct="1"/>
            <a:r>
              <a:rPr lang="en-US" altLang="zh-CN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19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课堂小结</a:t>
            </a:r>
            <a:endParaRPr lang="zh-CN" altLang="en-US" sz="19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1518" name="图片 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" t="3415" r="381" b="1060"/>
          <a:stretch>
            <a:fillRect/>
          </a:stretch>
        </p:blipFill>
        <p:spPr>
          <a:xfrm>
            <a:off x="0" y="192088"/>
            <a:ext cx="12192000" cy="6665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TwoObj" preserve="1">
  <p:cSld name="标题，文本与两项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5"/>
            </p:custDataLst>
          </p:nvPr>
        </p:nvSpPr>
        <p:spPr>
          <a:xfrm>
            <a:off x="6197600" y="3938588"/>
            <a:ext cx="53848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 preserve="1">
  <p:cSld name="标题，文本与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3" name="组合 2"/>
          <p:cNvGrpSpPr/>
          <p:nvPr userDrawn="1">
            <p:custDataLst>
              <p:tags r:id="rId2"/>
            </p:custDataLst>
          </p:nvPr>
        </p:nvGrpSpPr>
        <p:grpSpPr>
          <a:xfrm>
            <a:off x="-1" y="-1"/>
            <a:ext cx="12209931" cy="6858000"/>
            <a:chOff x="-1" y="-1"/>
            <a:chExt cx="12209930" cy="6858000"/>
          </a:xfrm>
        </p:grpSpPr>
        <p:sp>
          <p:nvSpPr>
            <p:cNvPr id="5" name="矩形 4"/>
            <p:cNvSpPr/>
            <p:nvPr userDrawn="1">
              <p:custDataLst>
                <p:tags r:id="rId3"/>
              </p:custDataLst>
            </p:nvPr>
          </p:nvSpPr>
          <p:spPr>
            <a:xfrm>
              <a:off x="0" y="-1"/>
              <a:ext cx="12204700" cy="6858000"/>
            </a:xfrm>
            <a:prstGeom prst="rect">
              <a:avLst/>
            </a:prstGeom>
            <a:solidFill>
              <a:srgbClr val="D4F2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5">
                <a:cs typeface="楷体" panose="02010609060101010101" pitchFamily="49" charset="-122"/>
              </a:endParaRPr>
            </a:p>
          </p:txBody>
        </p:sp>
        <p:sp>
          <p:nvSpPr>
            <p:cNvPr id="6" name="矩形 5"/>
            <p:cNvSpPr/>
            <p:nvPr userDrawn="1">
              <p:custDataLst>
                <p:tags r:id="rId4"/>
              </p:custDataLst>
            </p:nvPr>
          </p:nvSpPr>
          <p:spPr>
            <a:xfrm>
              <a:off x="0" y="6476999"/>
              <a:ext cx="12206514" cy="381000"/>
            </a:xfrm>
            <a:prstGeom prst="rect">
              <a:avLst/>
            </a:prstGeom>
            <a:solidFill>
              <a:srgbClr val="FCF3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5">
                <a:cs typeface="楷体" panose="02010609060101010101" pitchFamily="49" charset="-122"/>
              </a:endParaRPr>
            </a:p>
          </p:txBody>
        </p:sp>
        <p:grpSp>
          <p:nvGrpSpPr>
            <p:cNvPr id="7" name="组合 6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-1" y="0"/>
              <a:ext cx="12201525" cy="342987"/>
              <a:chOff x="0" y="1"/>
              <a:chExt cx="11899968" cy="334510"/>
            </a:xfrm>
          </p:grpSpPr>
          <p:pic>
            <p:nvPicPr>
              <p:cNvPr id="14" name="图片 13"/>
              <p:cNvPicPr>
                <a:picLocks noChangeAspect="1"/>
              </p:cNvPicPr>
              <p:nvPr userDrawn="1"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 userDrawn="1">
                <p:custDataLst>
                  <p:tags r:id="rId8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234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 userDrawn="1">
                <p:custDataLst>
                  <p:tags r:id="rId9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0468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 userDrawn="1">
                <p:custDataLst>
                  <p:tags r:id="rId10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20702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 userDrawn="1">
                <p:custDataLst>
                  <p:tags r:id="rId11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0936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 userDrawn="1">
                <p:custDataLst>
                  <p:tags r:id="rId12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1170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 userDrawn="1">
                <p:custDataLst>
                  <p:tags r:id="rId13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1404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 userDrawn="1">
                <p:custDataLst>
                  <p:tags r:id="rId14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1638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 userDrawn="1">
                <p:custDataLst>
                  <p:tags r:id="rId15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1872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>
                <p:custDataLst>
                  <p:tags r:id="rId16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62106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 userDrawn="1">
                <p:custDataLst>
                  <p:tags r:id="rId1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2340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 userDrawn="1">
                <p:custDataLst>
                  <p:tags r:id="rId18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2574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 userDrawn="1">
                <p:custDataLst>
                  <p:tags r:id="rId19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82808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7" name="图片 26"/>
              <p:cNvPicPr>
                <a:picLocks noChangeAspect="1"/>
              </p:cNvPicPr>
              <p:nvPr userDrawn="1">
                <p:custDataLst>
                  <p:tags r:id="rId20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23042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 userDrawn="1">
                <p:custDataLst>
                  <p:tags r:id="rId21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63276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29" name="图片 28"/>
              <p:cNvPicPr>
                <a:picLocks noChangeAspect="1"/>
              </p:cNvPicPr>
              <p:nvPr userDrawn="1">
                <p:custDataLst>
                  <p:tags r:id="rId22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03510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 userDrawn="1">
                <p:custDataLst>
                  <p:tags r:id="rId23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43744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 userDrawn="1">
                <p:custDataLst>
                  <p:tags r:id="rId24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3978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 userDrawn="1">
                <p:custDataLst>
                  <p:tags r:id="rId25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24212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 userDrawn="1">
                <p:custDataLst>
                  <p:tags r:id="rId26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64446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34" name="图片 33"/>
              <p:cNvPicPr>
                <a:picLocks noChangeAspect="1"/>
              </p:cNvPicPr>
              <p:nvPr userDrawn="1">
                <p:custDataLst>
                  <p:tags r:id="rId2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04680" y="1"/>
                <a:ext cx="555048" cy="334510"/>
              </a:xfrm>
              <a:prstGeom prst="rect">
                <a:avLst/>
              </a:prstGeom>
            </p:spPr>
          </p:pic>
          <p:pic>
            <p:nvPicPr>
              <p:cNvPr id="35" name="图片 34"/>
              <p:cNvPicPr>
                <a:picLocks noChangeAspect="1"/>
              </p:cNvPicPr>
              <p:nvPr userDrawn="1">
                <p:custDataLst>
                  <p:tags r:id="rId28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44920" y="1"/>
                <a:ext cx="555048" cy="334510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 userDrawn="1">
              <p:custDataLst>
                <p:tags r:id="rId29"/>
              </p:custDataLst>
            </p:nvPr>
          </p:nvGrpSpPr>
          <p:grpSpPr>
            <a:xfrm>
              <a:off x="0" y="6536530"/>
              <a:ext cx="12209929" cy="261937"/>
              <a:chOff x="0" y="6529386"/>
              <a:chExt cx="12903200" cy="261937"/>
            </a:xfrm>
          </p:grpSpPr>
          <p:cxnSp>
            <p:nvCxnSpPr>
              <p:cNvPr id="10" name="直接连接符 9"/>
              <p:cNvCxnSpPr/>
              <p:nvPr userDrawn="1">
                <p:custDataLst>
                  <p:tags r:id="rId30"/>
                </p:custDataLst>
              </p:nvPr>
            </p:nvCxnSpPr>
            <p:spPr>
              <a:xfrm>
                <a:off x="0" y="6529386"/>
                <a:ext cx="12903200" cy="0"/>
              </a:xfrm>
              <a:prstGeom prst="line">
                <a:avLst/>
              </a:prstGeom>
              <a:ln w="28575">
                <a:solidFill>
                  <a:srgbClr val="FBB4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 userDrawn="1">
                <p:custDataLst>
                  <p:tags r:id="rId31"/>
                </p:custDataLst>
              </p:nvPr>
            </p:nvCxnSpPr>
            <p:spPr>
              <a:xfrm>
                <a:off x="0" y="6616698"/>
                <a:ext cx="12903200" cy="0"/>
              </a:xfrm>
              <a:prstGeom prst="line">
                <a:avLst/>
              </a:prstGeom>
              <a:ln w="28575">
                <a:solidFill>
                  <a:srgbClr val="FBB4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 userDrawn="1">
                <p:custDataLst>
                  <p:tags r:id="rId32"/>
                </p:custDataLst>
              </p:nvPr>
            </p:nvCxnSpPr>
            <p:spPr>
              <a:xfrm>
                <a:off x="0" y="6704010"/>
                <a:ext cx="12903200" cy="0"/>
              </a:xfrm>
              <a:prstGeom prst="line">
                <a:avLst/>
              </a:prstGeom>
              <a:ln w="28575">
                <a:solidFill>
                  <a:srgbClr val="FBB4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 userDrawn="1">
                <p:custDataLst>
                  <p:tags r:id="rId33"/>
                </p:custDataLst>
              </p:nvPr>
            </p:nvCxnSpPr>
            <p:spPr>
              <a:xfrm>
                <a:off x="0" y="6791323"/>
                <a:ext cx="12903200" cy="0"/>
              </a:xfrm>
              <a:prstGeom prst="line">
                <a:avLst/>
              </a:prstGeom>
              <a:ln w="28575">
                <a:solidFill>
                  <a:srgbClr val="FBB4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Custom Layout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  <p:custDataLst>
              <p:tags r:id="rId2"/>
            </p:custDataLst>
          </p:nvPr>
        </p:nvSpPr>
        <p:spPr>
          <a:xfrm>
            <a:off x="2381250" y="1352550"/>
            <a:ext cx="1676400" cy="1733550"/>
          </a:xfrm>
          <a:custGeom>
            <a:gdLst>
              <a:gd name="connsiteX0" fmla="*/ 0 w 1676400"/>
              <a:gd name="connsiteY0" fmla="*/ 0 h 1733550"/>
              <a:gd name="connsiteX1" fmla="*/ 1676400 w 1676400"/>
              <a:gd name="connsiteY1" fmla="*/ 0 h 1733550"/>
              <a:gd name="connsiteX2" fmla="*/ 1676400 w 1676400"/>
              <a:gd name="connsiteY2" fmla="*/ 1733550 h 1733550"/>
              <a:gd name="connsiteX3" fmla="*/ 0 w 1676400"/>
              <a:gd name="connsiteY3" fmla="*/ 1733550 h 1733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733550">
                <a:moveTo>
                  <a:pt x="0" y="0"/>
                </a:moveTo>
                <a:lnTo>
                  <a:pt x="1676400" y="0"/>
                </a:lnTo>
                <a:lnTo>
                  <a:pt x="1676400" y="1733550"/>
                </a:lnTo>
                <a:lnTo>
                  <a:pt x="0" y="1733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  <p:custDataLst>
              <p:tags r:id="rId3"/>
            </p:custDataLst>
          </p:nvPr>
        </p:nvSpPr>
        <p:spPr>
          <a:xfrm>
            <a:off x="2667000" y="3578225"/>
            <a:ext cx="6858000" cy="1663700"/>
          </a:xfrm>
          <a:custGeom>
            <a:gdLst>
              <a:gd name="connsiteX0" fmla="*/ 0 w 6858000"/>
              <a:gd name="connsiteY0" fmla="*/ 0 h 1663700"/>
              <a:gd name="connsiteX1" fmla="*/ 6858000 w 6858000"/>
              <a:gd name="connsiteY1" fmla="*/ 0 h 1663700"/>
              <a:gd name="connsiteX2" fmla="*/ 6858000 w 6858000"/>
              <a:gd name="connsiteY2" fmla="*/ 1663700 h 1663700"/>
              <a:gd name="connsiteX3" fmla="*/ 0 w 6858000"/>
              <a:gd name="connsiteY3" fmla="*/ 1663700 h 1663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1663700">
                <a:moveTo>
                  <a:pt x="0" y="0"/>
                </a:moveTo>
                <a:lnTo>
                  <a:pt x="6858000" y="0"/>
                </a:lnTo>
                <a:lnTo>
                  <a:pt x="6858000" y="1663700"/>
                </a:lnTo>
                <a:lnTo>
                  <a:pt x="0" y="1663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楷体" panose="02010609060101010101" pitchFamily="49" charset="-122"/>
            </a:endParaRPr>
          </a:p>
        </p:txBody>
      </p:sp>
      <p:grpSp>
        <p:nvGrpSpPr>
          <p:cNvPr id="3076" name="组合 3"/>
          <p:cNvGrpSpPr/>
          <p:nvPr userDrawn="1">
            <p:custDataLst>
              <p:tags r:id="rId3"/>
            </p:custDataLst>
          </p:nvPr>
        </p:nvGrpSpPr>
        <p:grpSpPr>
          <a:xfrm>
            <a:off x="143933" y="165100"/>
            <a:ext cx="11904133" cy="6561667"/>
            <a:chOff x="407043" y="324891"/>
            <a:chExt cx="11377914" cy="6240848"/>
          </a:xfrm>
        </p:grpSpPr>
        <p:sp>
          <p:nvSpPr>
            <p:cNvPr id="5" name="矩形 4"/>
            <p:cNvSpPr/>
            <p:nvPr>
              <p:custDataLst>
                <p:tags r:id="rId4"/>
              </p:custDataLst>
            </p:nvPr>
          </p:nvSpPr>
          <p:spPr>
            <a:xfrm>
              <a:off x="407043" y="324891"/>
              <a:ext cx="11377914" cy="6240848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楷体" panose="02010609060101010101" pitchFamily="49" charset="-122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5"/>
              </p:custDataLst>
            </p:nvPr>
          </p:nvSpPr>
          <p:spPr>
            <a:xfrm>
              <a:off x="498083" y="415485"/>
              <a:ext cx="11195835" cy="5934845"/>
            </a:xfrm>
            <a:prstGeom prst="rect">
              <a:avLst/>
            </a:prstGeom>
            <a:solidFill>
              <a:srgbClr val="F4F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楷体" panose="02010609060101010101" pitchFamily="49" charset="-122"/>
                </a:rPr>
                <a:t>1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楷体" panose="02010609060101010101" pitchFamily="49" charset="-122"/>
              </a:endParaRPr>
            </a:p>
          </p:txBody>
        </p:sp>
      </p:grp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821267" y="69851"/>
            <a:ext cx="1729317" cy="383117"/>
          </a:xfrm>
          <a:prstGeom prst="rect">
            <a:avLst/>
          </a:prstGeom>
          <a:solidFill>
            <a:srgbClr val="F4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楷体" panose="02010609060101010101" pitchFamily="49" charset="-122"/>
            </a:endParaRPr>
          </a:p>
        </p:txBody>
      </p:sp>
      <p:pic>
        <p:nvPicPr>
          <p:cNvPr id="3078" name="图片 7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905" t="35657" r="66428" b="36211"/>
          <a:stretch>
            <a:fillRect/>
          </a:stretch>
        </p:blipFill>
        <p:spPr>
          <a:xfrm>
            <a:off x="819151" y="-505883"/>
            <a:ext cx="1686983" cy="14520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3"/>
            </p:custDataLst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5"/>
            </p:custDataLst>
          </p:nvPr>
        </p:nvSpPr>
        <p:spPr>
          <a:xfrm>
            <a:off x="609600" y="3938588"/>
            <a:ext cx="53848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97600" y="3938588"/>
            <a:ext cx="53848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页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BLANK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情境导入">
    <p:bg>
      <p:bgPr>
        <a:solidFill>
          <a:srgbClr val="FFCC99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050" name="图片 6" descr="内容页1.jp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" descr="D:\LOGO\logo2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367433" y="142875"/>
            <a:ext cx="1524000" cy="388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241300" y="22225"/>
            <a:ext cx="2711451" cy="571500"/>
          </a:xfrm>
          <a:prstGeom prst="roundRect">
            <a:avLst/>
          </a:prstGeom>
          <a:solidFill>
            <a:schemeClr val="bg1"/>
          </a:solidFill>
          <a:ln w="3810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楷体" panose="02010609060101010101" pitchFamily="49" charset="-122"/>
            </a:endParaRPr>
          </a:p>
        </p:txBody>
      </p:sp>
      <p:sp>
        <p:nvSpPr>
          <p:cNvPr id="11" name="副标题 2"/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215088" y="18448"/>
            <a:ext cx="2762269" cy="57148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fontAlgn="base"/>
            <a:fld id="{82F288E0-7875-42C4-84C8-98DBBD3BF4D2}" type="datetimeFigureOut">
              <a:rPr lang="zh-CN" altLang="en-US" strike="noStrike" noProof="1" smtClean="0"/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fontAlgn="base"/>
            <a:fld id="{7D9BB5D0-35E4-459D-AEF3-FE4D7C45CC19}" type="slidenum">
              <a:rPr lang="zh-CN" altLang="en-US" strike="noStrike" noProof="1" smtClean="0"/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巩固练习">
    <p:bg>
      <p:bgPr>
        <a:solidFill>
          <a:srgbClr val="FFCC99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5122" name="图片 6" descr="内容页1.jp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Picture 3" descr="D:\LOGO\logo2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367433" y="142875"/>
            <a:ext cx="1524000" cy="388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241300" y="22225"/>
            <a:ext cx="2711451" cy="571500"/>
          </a:xfrm>
          <a:prstGeom prst="roundRect">
            <a:avLst/>
          </a:prstGeom>
          <a:solidFill>
            <a:schemeClr val="bg1"/>
          </a:solidFill>
          <a:ln w="3810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楷体" panose="02010609060101010101" pitchFamily="49" charset="-122"/>
            </a:endParaRPr>
          </a:p>
        </p:txBody>
      </p:sp>
      <p:grpSp>
        <p:nvGrpSpPr>
          <p:cNvPr id="5125" name="组合 42"/>
          <p:cNvGrpSpPr/>
          <p:nvPr userDrawn="1">
            <p:custDataLst>
              <p:tags r:id="rId7"/>
            </p:custDataLst>
          </p:nvPr>
        </p:nvGrpSpPr>
        <p:grpSpPr>
          <a:xfrm>
            <a:off x="793751" y="1074738"/>
            <a:ext cx="2063749" cy="752473"/>
            <a:chOff x="3250303" y="1074841"/>
            <a:chExt cx="1548140" cy="752427"/>
          </a:xfrm>
        </p:grpSpPr>
        <p:grpSp>
          <p:nvGrpSpPr>
            <p:cNvPr id="5128" name="组合 41"/>
            <p:cNvGrpSpPr/>
            <p:nvPr>
              <p:custDataLst>
                <p:tags r:id="rId8"/>
              </p:custDataLst>
            </p:nvPr>
          </p:nvGrpSpPr>
          <p:grpSpPr>
            <a:xfrm>
              <a:off x="3250303" y="1322474"/>
              <a:ext cx="1548140" cy="504794"/>
              <a:chOff x="3090037" y="1432116"/>
              <a:chExt cx="1225952" cy="399740"/>
            </a:xfrm>
          </p:grpSpPr>
          <p:sp>
            <p:nvSpPr>
              <p:cNvPr id="13" name="椭圆 38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131530" y="1523880"/>
                <a:ext cx="999623" cy="307976"/>
              </a:xfrm>
              <a:prstGeom prst="ellipse">
                <a:avLst/>
              </a:prstGeom>
              <a:gradFill rotWithShape="1">
                <a:gsLst>
                  <a:gs pos="0">
                    <a:srgbClr val="FFAE83"/>
                  </a:gs>
                  <a:gs pos="50000">
                    <a:srgbClr val="FFCCB5"/>
                  </a:gs>
                  <a:gs pos="100000">
                    <a:srgbClr val="FFE5DB"/>
                  </a:gs>
                </a:gsLst>
                <a:lin ang="16200000" scaled="1"/>
              </a:gradFill>
              <a:ln w="9525" algn="ctr">
                <a:noFill/>
                <a:rou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  <p:sp>
            <p:nvSpPr>
              <p:cNvPr id="14" name="矩形 39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090037" y="1432116"/>
                <a:ext cx="1225952" cy="36454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练一练</a:t>
                </a:r>
                <a:endParaRPr kumimoji="1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</p:grpSp>
        <p:sp>
          <p:nvSpPr>
            <p:cNvPr id="12" name="KSO_Shape"/>
            <p:cNvSpPr/>
            <p:nvPr>
              <p:custDataLst>
                <p:tags r:id="rId11"/>
              </p:custDataLst>
            </p:nvPr>
          </p:nvSpPr>
          <p:spPr bwMode="auto">
            <a:xfrm rot="20415588">
              <a:off x="3283647" y="1074841"/>
              <a:ext cx="498581" cy="498444"/>
            </a:xfrm>
            <a:custGeom>
              <a:gdLst>
                <a:gd name="T0" fmla="*/ 311438 w 1909763"/>
                <a:gd name="T1" fmla="*/ 1234671 h 1912938"/>
                <a:gd name="T2" fmla="*/ 423998 w 1909763"/>
                <a:gd name="T3" fmla="*/ 1256142 h 1912938"/>
                <a:gd name="T4" fmla="*/ 469528 w 1909763"/>
                <a:gd name="T5" fmla="*/ 1335710 h 1912938"/>
                <a:gd name="T6" fmla="*/ 530235 w 1909763"/>
                <a:gd name="T7" fmla="*/ 1396649 h 1912938"/>
                <a:gd name="T8" fmla="*/ 631728 w 1909763"/>
                <a:gd name="T9" fmla="*/ 1456326 h 1912938"/>
                <a:gd name="T10" fmla="*/ 647854 w 1909763"/>
                <a:gd name="T11" fmla="*/ 1533683 h 1912938"/>
                <a:gd name="T12" fmla="*/ 0 w 1909763"/>
                <a:gd name="T13" fmla="*/ 1905000 h 1912938"/>
                <a:gd name="T14" fmla="*/ 990076 w 1909763"/>
                <a:gd name="T15" fmla="*/ 547002 h 1912938"/>
                <a:gd name="T16" fmla="*/ 1084268 w 1909763"/>
                <a:gd name="T17" fmla="*/ 595709 h 1912938"/>
                <a:gd name="T18" fmla="*/ 1176565 w 1909763"/>
                <a:gd name="T19" fmla="*/ 667504 h 1912938"/>
                <a:gd name="T20" fmla="*/ 1294781 w 1909763"/>
                <a:gd name="T21" fmla="*/ 800657 h 1912938"/>
                <a:gd name="T22" fmla="*/ 1351992 w 1909763"/>
                <a:gd name="T23" fmla="*/ 906610 h 1912938"/>
                <a:gd name="T24" fmla="*/ 1367480 w 1909763"/>
                <a:gd name="T25" fmla="*/ 971447 h 1912938"/>
                <a:gd name="T26" fmla="*/ 741633 w 1909763"/>
                <a:gd name="T27" fmla="*/ 1521772 h 1912938"/>
                <a:gd name="T28" fmla="*/ 719507 w 1909763"/>
                <a:gd name="T29" fmla="*/ 1441437 h 1912938"/>
                <a:gd name="T30" fmla="*/ 689163 w 1909763"/>
                <a:gd name="T31" fmla="*/ 1362684 h 1912938"/>
                <a:gd name="T32" fmla="*/ 605717 w 1909763"/>
                <a:gd name="T33" fmla="*/ 1309233 h 1912938"/>
                <a:gd name="T34" fmla="*/ 554511 w 1909763"/>
                <a:gd name="T35" fmla="*/ 1257047 h 1912938"/>
                <a:gd name="T36" fmla="*/ 495403 w 1909763"/>
                <a:gd name="T37" fmla="*/ 1173233 h 1912938"/>
                <a:gd name="T38" fmla="*/ 414485 w 1909763"/>
                <a:gd name="T39" fmla="*/ 1167223 h 1912938"/>
                <a:gd name="T40" fmla="*/ 334200 w 1909763"/>
                <a:gd name="T41" fmla="*/ 1137810 h 1912938"/>
                <a:gd name="T42" fmla="*/ 1102115 w 1909763"/>
                <a:gd name="T43" fmla="*/ 389221 h 1912938"/>
                <a:gd name="T44" fmla="*/ 1182317 w 1909763"/>
                <a:gd name="T45" fmla="*/ 412935 h 1912938"/>
                <a:gd name="T46" fmla="*/ 1278052 w 1909763"/>
                <a:gd name="T47" fmla="*/ 467951 h 1912938"/>
                <a:gd name="T48" fmla="*/ 1390271 w 1909763"/>
                <a:gd name="T49" fmla="*/ 569762 h 1912938"/>
                <a:gd name="T50" fmla="*/ 1465401 w 1909763"/>
                <a:gd name="T51" fmla="*/ 674102 h 1912938"/>
                <a:gd name="T52" fmla="*/ 1496150 w 1909763"/>
                <a:gd name="T53" fmla="*/ 753148 h 1912938"/>
                <a:gd name="T54" fmla="*/ 1438773 w 1909763"/>
                <a:gd name="T55" fmla="*/ 874245 h 1912938"/>
                <a:gd name="T56" fmla="*/ 1394075 w 1909763"/>
                <a:gd name="T57" fmla="*/ 754728 h 1912938"/>
                <a:gd name="T58" fmla="*/ 1286611 w 1909763"/>
                <a:gd name="T59" fmla="*/ 617822 h 1912938"/>
                <a:gd name="T60" fmla="*/ 1182317 w 1909763"/>
                <a:gd name="T61" fmla="*/ 530239 h 1912938"/>
                <a:gd name="T62" fmla="*/ 1095458 w 1909763"/>
                <a:gd name="T63" fmla="*/ 479966 h 1912938"/>
                <a:gd name="T64" fmla="*/ 1079925 w 1909763"/>
                <a:gd name="T65" fmla="*/ 387324 h 1912938"/>
                <a:gd name="T66" fmla="*/ 1274840 w 1909763"/>
                <a:gd name="T67" fmla="*/ 248813 h 1912938"/>
                <a:gd name="T68" fmla="*/ 1361157 w 1909763"/>
                <a:gd name="T69" fmla="*/ 287000 h 1912938"/>
                <a:gd name="T70" fmla="*/ 1471820 w 1909763"/>
                <a:gd name="T71" fmla="*/ 367792 h 1912938"/>
                <a:gd name="T72" fmla="*/ 1577108 w 1909763"/>
                <a:gd name="T73" fmla="*/ 484246 h 1912938"/>
                <a:gd name="T74" fmla="*/ 1629910 w 1909763"/>
                <a:gd name="T75" fmla="*/ 580818 h 1912938"/>
                <a:gd name="T76" fmla="*/ 1646668 w 1909763"/>
                <a:gd name="T77" fmla="*/ 647723 h 1912938"/>
                <a:gd name="T78" fmla="*/ 1571733 w 1909763"/>
                <a:gd name="T79" fmla="*/ 701374 h 1912938"/>
                <a:gd name="T80" fmla="*/ 1500908 w 1909763"/>
                <a:gd name="T81" fmla="*/ 566932 h 1912938"/>
                <a:gd name="T82" fmla="*/ 1381077 w 1909763"/>
                <a:gd name="T83" fmla="*/ 437539 h 1912938"/>
                <a:gd name="T84" fmla="*/ 1277685 w 1909763"/>
                <a:gd name="T85" fmla="*/ 362111 h 1912938"/>
                <a:gd name="T86" fmla="*/ 1174610 w 1909763"/>
                <a:gd name="T87" fmla="*/ 313195 h 1912938"/>
                <a:gd name="T88" fmla="*/ 1571880 w 1909763"/>
                <a:gd name="T89" fmla="*/ 0 h 1912938"/>
                <a:gd name="T90" fmla="*/ 1674374 w 1909763"/>
                <a:gd name="T91" fmla="*/ 27868 h 1912938"/>
                <a:gd name="T92" fmla="*/ 1797116 w 1909763"/>
                <a:gd name="T93" fmla="*/ 110838 h 1912938"/>
                <a:gd name="T94" fmla="*/ 1880946 w 1909763"/>
                <a:gd name="T95" fmla="*/ 216927 h 1912938"/>
                <a:gd name="T96" fmla="*/ 1901825 w 1909763"/>
                <a:gd name="T97" fmla="*/ 315415 h 1912938"/>
                <a:gd name="T98" fmla="*/ 1879681 w 1909763"/>
                <a:gd name="T99" fmla="*/ 399018 h 1912938"/>
                <a:gd name="T100" fmla="*/ 1834128 w 1909763"/>
                <a:gd name="T101" fmla="*/ 461405 h 1912938"/>
                <a:gd name="T102" fmla="*/ 1716764 w 1909763"/>
                <a:gd name="T103" fmla="*/ 551026 h 1912938"/>
                <a:gd name="T104" fmla="*/ 1686079 w 1909763"/>
                <a:gd name="T105" fmla="*/ 466156 h 1912938"/>
                <a:gd name="T106" fmla="*/ 1635148 w 1909763"/>
                <a:gd name="T107" fmla="*/ 386034 h 1912938"/>
                <a:gd name="T108" fmla="*/ 1552899 w 1909763"/>
                <a:gd name="T109" fmla="*/ 297997 h 1912938"/>
                <a:gd name="T110" fmla="*/ 1465272 w 1909763"/>
                <a:gd name="T111" fmla="*/ 231811 h 1912938"/>
                <a:gd name="T112" fmla="*/ 1387135 w 1909763"/>
                <a:gd name="T113" fmla="*/ 193176 h 1912938"/>
                <a:gd name="T114" fmla="*/ 1324816 w 1909763"/>
                <a:gd name="T115" fmla="*/ 138389 h 1912938"/>
                <a:gd name="T116" fmla="*/ 1449455 w 1909763"/>
                <a:gd name="T117" fmla="*/ 33885 h 1912938"/>
                <a:gd name="T118" fmla="*/ 1518102 w 1909763"/>
                <a:gd name="T119" fmla="*/ 4750 h 191293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909763" h="1912938">
                  <a:moveTo>
                    <a:pt x="275590" y="1223963"/>
                  </a:moveTo>
                  <a:lnTo>
                    <a:pt x="276860" y="1225231"/>
                  </a:lnTo>
                  <a:lnTo>
                    <a:pt x="281623" y="1228085"/>
                  </a:lnTo>
                  <a:lnTo>
                    <a:pt x="285433" y="1229987"/>
                  </a:lnTo>
                  <a:lnTo>
                    <a:pt x="290513" y="1232207"/>
                  </a:lnTo>
                  <a:lnTo>
                    <a:pt x="296545" y="1235060"/>
                  </a:lnTo>
                  <a:lnTo>
                    <a:pt x="304165" y="1237280"/>
                  </a:lnTo>
                  <a:lnTo>
                    <a:pt x="312738" y="1239816"/>
                  </a:lnTo>
                  <a:lnTo>
                    <a:pt x="323215" y="1242036"/>
                  </a:lnTo>
                  <a:lnTo>
                    <a:pt x="335280" y="1244255"/>
                  </a:lnTo>
                  <a:lnTo>
                    <a:pt x="348933" y="1246157"/>
                  </a:lnTo>
                  <a:lnTo>
                    <a:pt x="364173" y="1248060"/>
                  </a:lnTo>
                  <a:lnTo>
                    <a:pt x="381318" y="1249328"/>
                  </a:lnTo>
                  <a:lnTo>
                    <a:pt x="400368" y="1249962"/>
                  </a:lnTo>
                  <a:lnTo>
                    <a:pt x="421958" y="1250279"/>
                  </a:lnTo>
                  <a:lnTo>
                    <a:pt x="425768" y="1261376"/>
                  </a:lnTo>
                  <a:lnTo>
                    <a:pt x="430213" y="1272474"/>
                  </a:lnTo>
                  <a:lnTo>
                    <a:pt x="434658" y="1282937"/>
                  </a:lnTo>
                  <a:lnTo>
                    <a:pt x="440055" y="1293083"/>
                  </a:lnTo>
                  <a:lnTo>
                    <a:pt x="445453" y="1303229"/>
                  </a:lnTo>
                  <a:lnTo>
                    <a:pt x="451485" y="1313375"/>
                  </a:lnTo>
                  <a:lnTo>
                    <a:pt x="457835" y="1322886"/>
                  </a:lnTo>
                  <a:lnTo>
                    <a:pt x="464185" y="1332081"/>
                  </a:lnTo>
                  <a:lnTo>
                    <a:pt x="471488" y="1341276"/>
                  </a:lnTo>
                  <a:lnTo>
                    <a:pt x="478473" y="1349837"/>
                  </a:lnTo>
                  <a:lnTo>
                    <a:pt x="485775" y="1358080"/>
                  </a:lnTo>
                  <a:lnTo>
                    <a:pt x="493395" y="1366324"/>
                  </a:lnTo>
                  <a:lnTo>
                    <a:pt x="500698" y="1374250"/>
                  </a:lnTo>
                  <a:lnTo>
                    <a:pt x="508635" y="1381860"/>
                  </a:lnTo>
                  <a:lnTo>
                    <a:pt x="516573" y="1388835"/>
                  </a:lnTo>
                  <a:lnTo>
                    <a:pt x="524510" y="1395493"/>
                  </a:lnTo>
                  <a:lnTo>
                    <a:pt x="532448" y="1402469"/>
                  </a:lnTo>
                  <a:lnTo>
                    <a:pt x="540385" y="1408810"/>
                  </a:lnTo>
                  <a:lnTo>
                    <a:pt x="555943" y="1420541"/>
                  </a:lnTo>
                  <a:lnTo>
                    <a:pt x="571500" y="1430687"/>
                  </a:lnTo>
                  <a:lnTo>
                    <a:pt x="586105" y="1439565"/>
                  </a:lnTo>
                  <a:lnTo>
                    <a:pt x="600075" y="1447492"/>
                  </a:lnTo>
                  <a:lnTo>
                    <a:pt x="612775" y="1453833"/>
                  </a:lnTo>
                  <a:lnTo>
                    <a:pt x="624523" y="1458589"/>
                  </a:lnTo>
                  <a:lnTo>
                    <a:pt x="634365" y="1462394"/>
                  </a:lnTo>
                  <a:lnTo>
                    <a:pt x="634365" y="1467784"/>
                  </a:lnTo>
                  <a:lnTo>
                    <a:pt x="634683" y="1473808"/>
                  </a:lnTo>
                  <a:lnTo>
                    <a:pt x="635318" y="1479832"/>
                  </a:lnTo>
                  <a:lnTo>
                    <a:pt x="636270" y="1486173"/>
                  </a:lnTo>
                  <a:lnTo>
                    <a:pt x="638810" y="1499173"/>
                  </a:lnTo>
                  <a:lnTo>
                    <a:pt x="641668" y="1512489"/>
                  </a:lnTo>
                  <a:lnTo>
                    <a:pt x="645795" y="1526440"/>
                  </a:lnTo>
                  <a:lnTo>
                    <a:pt x="650558" y="1540074"/>
                  </a:lnTo>
                  <a:lnTo>
                    <a:pt x="655321" y="1553707"/>
                  </a:lnTo>
                  <a:lnTo>
                    <a:pt x="660083" y="1566707"/>
                  </a:lnTo>
                  <a:lnTo>
                    <a:pt x="665481" y="1579389"/>
                  </a:lnTo>
                  <a:lnTo>
                    <a:pt x="670243" y="1590803"/>
                  </a:lnTo>
                  <a:lnTo>
                    <a:pt x="679133" y="1610144"/>
                  </a:lnTo>
                  <a:lnTo>
                    <a:pt x="685165" y="1623144"/>
                  </a:lnTo>
                  <a:lnTo>
                    <a:pt x="687388" y="1627900"/>
                  </a:lnTo>
                  <a:lnTo>
                    <a:pt x="0" y="1912938"/>
                  </a:lnTo>
                  <a:lnTo>
                    <a:pt x="275590" y="1223963"/>
                  </a:lnTo>
                  <a:close/>
                  <a:moveTo>
                    <a:pt x="923427" y="530225"/>
                  </a:moveTo>
                  <a:lnTo>
                    <a:pt x="931362" y="531813"/>
                  </a:lnTo>
                  <a:lnTo>
                    <a:pt x="941201" y="533401"/>
                  </a:lnTo>
                  <a:lnTo>
                    <a:pt x="951993" y="536259"/>
                  </a:lnTo>
                  <a:lnTo>
                    <a:pt x="965007" y="539435"/>
                  </a:lnTo>
                  <a:lnTo>
                    <a:pt x="978972" y="544199"/>
                  </a:lnTo>
                  <a:lnTo>
                    <a:pt x="994208" y="549281"/>
                  </a:lnTo>
                  <a:lnTo>
                    <a:pt x="1010713" y="555950"/>
                  </a:lnTo>
                  <a:lnTo>
                    <a:pt x="1028805" y="564526"/>
                  </a:lnTo>
                  <a:lnTo>
                    <a:pt x="1038327" y="568972"/>
                  </a:lnTo>
                  <a:lnTo>
                    <a:pt x="1047849" y="574053"/>
                  </a:lnTo>
                  <a:lnTo>
                    <a:pt x="1057689" y="579453"/>
                  </a:lnTo>
                  <a:lnTo>
                    <a:pt x="1067845" y="585487"/>
                  </a:lnTo>
                  <a:lnTo>
                    <a:pt x="1078320" y="591521"/>
                  </a:lnTo>
                  <a:lnTo>
                    <a:pt x="1088794" y="598191"/>
                  </a:lnTo>
                  <a:lnTo>
                    <a:pt x="1099903" y="605495"/>
                  </a:lnTo>
                  <a:lnTo>
                    <a:pt x="1111012" y="613118"/>
                  </a:lnTo>
                  <a:lnTo>
                    <a:pt x="1122439" y="621058"/>
                  </a:lnTo>
                  <a:lnTo>
                    <a:pt x="1133548" y="630268"/>
                  </a:lnTo>
                  <a:lnTo>
                    <a:pt x="1145609" y="639161"/>
                  </a:lnTo>
                  <a:lnTo>
                    <a:pt x="1157353" y="649006"/>
                  </a:lnTo>
                  <a:lnTo>
                    <a:pt x="1169415" y="659487"/>
                  </a:lnTo>
                  <a:lnTo>
                    <a:pt x="1181476" y="670285"/>
                  </a:lnTo>
                  <a:lnTo>
                    <a:pt x="1193855" y="681719"/>
                  </a:lnTo>
                  <a:lnTo>
                    <a:pt x="1206234" y="693787"/>
                  </a:lnTo>
                  <a:lnTo>
                    <a:pt x="1224326" y="712208"/>
                  </a:lnTo>
                  <a:lnTo>
                    <a:pt x="1241148" y="730311"/>
                  </a:lnTo>
                  <a:lnTo>
                    <a:pt x="1257336" y="748731"/>
                  </a:lnTo>
                  <a:lnTo>
                    <a:pt x="1272888" y="767152"/>
                  </a:lnTo>
                  <a:lnTo>
                    <a:pt x="1287172" y="785573"/>
                  </a:lnTo>
                  <a:lnTo>
                    <a:pt x="1300185" y="803993"/>
                  </a:lnTo>
                  <a:lnTo>
                    <a:pt x="1312246" y="822096"/>
                  </a:lnTo>
                  <a:lnTo>
                    <a:pt x="1323356" y="840199"/>
                  </a:lnTo>
                  <a:lnTo>
                    <a:pt x="1333513" y="857984"/>
                  </a:lnTo>
                  <a:lnTo>
                    <a:pt x="1343035" y="875770"/>
                  </a:lnTo>
                  <a:lnTo>
                    <a:pt x="1346843" y="884345"/>
                  </a:lnTo>
                  <a:lnTo>
                    <a:pt x="1350970" y="892920"/>
                  </a:lnTo>
                  <a:lnTo>
                    <a:pt x="1354461" y="901813"/>
                  </a:lnTo>
                  <a:lnTo>
                    <a:pt x="1357635" y="910388"/>
                  </a:lnTo>
                  <a:lnTo>
                    <a:pt x="1360809" y="918963"/>
                  </a:lnTo>
                  <a:lnTo>
                    <a:pt x="1363349" y="927220"/>
                  </a:lnTo>
                  <a:lnTo>
                    <a:pt x="1365570" y="935478"/>
                  </a:lnTo>
                  <a:lnTo>
                    <a:pt x="1367792" y="943735"/>
                  </a:lnTo>
                  <a:lnTo>
                    <a:pt x="1369697" y="951675"/>
                  </a:lnTo>
                  <a:lnTo>
                    <a:pt x="1370966" y="959933"/>
                  </a:lnTo>
                  <a:lnTo>
                    <a:pt x="1372236" y="967873"/>
                  </a:lnTo>
                  <a:lnTo>
                    <a:pt x="1373188" y="975495"/>
                  </a:lnTo>
                  <a:lnTo>
                    <a:pt x="774247" y="1579563"/>
                  </a:lnTo>
                  <a:lnTo>
                    <a:pt x="771708" y="1576387"/>
                  </a:lnTo>
                  <a:lnTo>
                    <a:pt x="768851" y="1572258"/>
                  </a:lnTo>
                  <a:lnTo>
                    <a:pt x="765042" y="1566542"/>
                  </a:lnTo>
                  <a:lnTo>
                    <a:pt x="760281" y="1559237"/>
                  </a:lnTo>
                  <a:lnTo>
                    <a:pt x="755520" y="1550344"/>
                  </a:lnTo>
                  <a:lnTo>
                    <a:pt x="749807" y="1540181"/>
                  </a:lnTo>
                  <a:lnTo>
                    <a:pt x="744728" y="1528113"/>
                  </a:lnTo>
                  <a:lnTo>
                    <a:pt x="739333" y="1515091"/>
                  </a:lnTo>
                  <a:lnTo>
                    <a:pt x="734254" y="1500164"/>
                  </a:lnTo>
                  <a:lnTo>
                    <a:pt x="731715" y="1492224"/>
                  </a:lnTo>
                  <a:lnTo>
                    <a:pt x="729493" y="1483967"/>
                  </a:lnTo>
                  <a:lnTo>
                    <a:pt x="727271" y="1475392"/>
                  </a:lnTo>
                  <a:lnTo>
                    <a:pt x="725367" y="1466181"/>
                  </a:lnTo>
                  <a:lnTo>
                    <a:pt x="724097" y="1457289"/>
                  </a:lnTo>
                  <a:lnTo>
                    <a:pt x="722510" y="1447443"/>
                  </a:lnTo>
                  <a:lnTo>
                    <a:pt x="721241" y="1437280"/>
                  </a:lnTo>
                  <a:lnTo>
                    <a:pt x="720288" y="1427117"/>
                  </a:lnTo>
                  <a:lnTo>
                    <a:pt x="719336" y="1416319"/>
                  </a:lnTo>
                  <a:lnTo>
                    <a:pt x="719336" y="1405203"/>
                  </a:lnTo>
                  <a:lnTo>
                    <a:pt x="719336" y="1394087"/>
                  </a:lnTo>
                  <a:lnTo>
                    <a:pt x="719971" y="1382018"/>
                  </a:lnTo>
                  <a:lnTo>
                    <a:pt x="705688" y="1375349"/>
                  </a:lnTo>
                  <a:lnTo>
                    <a:pt x="692039" y="1368362"/>
                  </a:lnTo>
                  <a:lnTo>
                    <a:pt x="679343" y="1361692"/>
                  </a:lnTo>
                  <a:lnTo>
                    <a:pt x="667282" y="1355023"/>
                  </a:lnTo>
                  <a:lnTo>
                    <a:pt x="655855" y="1348035"/>
                  </a:lnTo>
                  <a:lnTo>
                    <a:pt x="645381" y="1341366"/>
                  </a:lnTo>
                  <a:lnTo>
                    <a:pt x="635224" y="1334696"/>
                  </a:lnTo>
                  <a:lnTo>
                    <a:pt x="625385" y="1327709"/>
                  </a:lnTo>
                  <a:lnTo>
                    <a:pt x="616497" y="1321357"/>
                  </a:lnTo>
                  <a:lnTo>
                    <a:pt x="608245" y="1314688"/>
                  </a:lnTo>
                  <a:lnTo>
                    <a:pt x="599992" y="1308018"/>
                  </a:lnTo>
                  <a:lnTo>
                    <a:pt x="592692" y="1301349"/>
                  </a:lnTo>
                  <a:lnTo>
                    <a:pt x="585709" y="1294679"/>
                  </a:lnTo>
                  <a:lnTo>
                    <a:pt x="579361" y="1288327"/>
                  </a:lnTo>
                  <a:lnTo>
                    <a:pt x="573013" y="1281975"/>
                  </a:lnTo>
                  <a:lnTo>
                    <a:pt x="567300" y="1275306"/>
                  </a:lnTo>
                  <a:lnTo>
                    <a:pt x="561904" y="1268636"/>
                  </a:lnTo>
                  <a:lnTo>
                    <a:pt x="556825" y="1262285"/>
                  </a:lnTo>
                  <a:lnTo>
                    <a:pt x="552064" y="1255933"/>
                  </a:lnTo>
                  <a:lnTo>
                    <a:pt x="547621" y="1249898"/>
                  </a:lnTo>
                  <a:lnTo>
                    <a:pt x="539686" y="1237194"/>
                  </a:lnTo>
                  <a:lnTo>
                    <a:pt x="532703" y="1224808"/>
                  </a:lnTo>
                  <a:lnTo>
                    <a:pt x="526355" y="1212739"/>
                  </a:lnTo>
                  <a:lnTo>
                    <a:pt x="520641" y="1200988"/>
                  </a:lnTo>
                  <a:lnTo>
                    <a:pt x="509850" y="1177804"/>
                  </a:lnTo>
                  <a:lnTo>
                    <a:pt x="497471" y="1178122"/>
                  </a:lnTo>
                  <a:lnTo>
                    <a:pt x="485727" y="1178122"/>
                  </a:lnTo>
                  <a:lnTo>
                    <a:pt x="474300" y="1178122"/>
                  </a:lnTo>
                  <a:lnTo>
                    <a:pt x="463509" y="1177804"/>
                  </a:lnTo>
                  <a:lnTo>
                    <a:pt x="453352" y="1177169"/>
                  </a:lnTo>
                  <a:lnTo>
                    <a:pt x="443512" y="1175898"/>
                  </a:lnTo>
                  <a:lnTo>
                    <a:pt x="433673" y="1174628"/>
                  </a:lnTo>
                  <a:lnTo>
                    <a:pt x="424785" y="1173675"/>
                  </a:lnTo>
                  <a:lnTo>
                    <a:pt x="416215" y="1172087"/>
                  </a:lnTo>
                  <a:lnTo>
                    <a:pt x="408280" y="1170182"/>
                  </a:lnTo>
                  <a:lnTo>
                    <a:pt x="393045" y="1167006"/>
                  </a:lnTo>
                  <a:lnTo>
                    <a:pt x="379714" y="1162877"/>
                  </a:lnTo>
                  <a:lnTo>
                    <a:pt x="367653" y="1158431"/>
                  </a:lnTo>
                  <a:lnTo>
                    <a:pt x="357496" y="1153984"/>
                  </a:lnTo>
                  <a:lnTo>
                    <a:pt x="348926" y="1149855"/>
                  </a:lnTo>
                  <a:lnTo>
                    <a:pt x="341308" y="1146044"/>
                  </a:lnTo>
                  <a:lnTo>
                    <a:pt x="335595" y="1142551"/>
                  </a:lnTo>
                  <a:lnTo>
                    <a:pt x="331151" y="1139375"/>
                  </a:lnTo>
                  <a:lnTo>
                    <a:pt x="327660" y="1137152"/>
                  </a:lnTo>
                  <a:lnTo>
                    <a:pt x="325438" y="1134928"/>
                  </a:lnTo>
                  <a:lnTo>
                    <a:pt x="923427" y="530225"/>
                  </a:lnTo>
                  <a:close/>
                  <a:moveTo>
                    <a:pt x="1084432" y="388938"/>
                  </a:moveTo>
                  <a:lnTo>
                    <a:pt x="1089844" y="389573"/>
                  </a:lnTo>
                  <a:lnTo>
                    <a:pt x="1097165" y="389891"/>
                  </a:lnTo>
                  <a:lnTo>
                    <a:pt x="1106715" y="390843"/>
                  </a:lnTo>
                  <a:lnTo>
                    <a:pt x="1118175" y="392748"/>
                  </a:lnTo>
                  <a:lnTo>
                    <a:pt x="1132499" y="396241"/>
                  </a:lnTo>
                  <a:lnTo>
                    <a:pt x="1140458" y="398146"/>
                  </a:lnTo>
                  <a:lnTo>
                    <a:pt x="1148734" y="400686"/>
                  </a:lnTo>
                  <a:lnTo>
                    <a:pt x="1157329" y="403226"/>
                  </a:lnTo>
                  <a:lnTo>
                    <a:pt x="1166879" y="406718"/>
                  </a:lnTo>
                  <a:lnTo>
                    <a:pt x="1176747" y="410528"/>
                  </a:lnTo>
                  <a:lnTo>
                    <a:pt x="1187252" y="414656"/>
                  </a:lnTo>
                  <a:lnTo>
                    <a:pt x="1197756" y="419418"/>
                  </a:lnTo>
                  <a:lnTo>
                    <a:pt x="1208579" y="424816"/>
                  </a:lnTo>
                  <a:lnTo>
                    <a:pt x="1220358" y="430848"/>
                  </a:lnTo>
                  <a:lnTo>
                    <a:pt x="1232136" y="437198"/>
                  </a:lnTo>
                  <a:lnTo>
                    <a:pt x="1244550" y="444183"/>
                  </a:lnTo>
                  <a:lnTo>
                    <a:pt x="1256965" y="452121"/>
                  </a:lnTo>
                  <a:lnTo>
                    <a:pt x="1270017" y="460376"/>
                  </a:lnTo>
                  <a:lnTo>
                    <a:pt x="1283386" y="469901"/>
                  </a:lnTo>
                  <a:lnTo>
                    <a:pt x="1296438" y="480061"/>
                  </a:lnTo>
                  <a:lnTo>
                    <a:pt x="1310444" y="490856"/>
                  </a:lnTo>
                  <a:lnTo>
                    <a:pt x="1324450" y="502286"/>
                  </a:lnTo>
                  <a:lnTo>
                    <a:pt x="1338775" y="514986"/>
                  </a:lnTo>
                  <a:lnTo>
                    <a:pt x="1353100" y="528003"/>
                  </a:lnTo>
                  <a:lnTo>
                    <a:pt x="1367743" y="542291"/>
                  </a:lnTo>
                  <a:lnTo>
                    <a:pt x="1382386" y="557531"/>
                  </a:lnTo>
                  <a:lnTo>
                    <a:pt x="1396074" y="572136"/>
                  </a:lnTo>
                  <a:lnTo>
                    <a:pt x="1408489" y="586423"/>
                  </a:lnTo>
                  <a:lnTo>
                    <a:pt x="1420267" y="600393"/>
                  </a:lnTo>
                  <a:lnTo>
                    <a:pt x="1430772" y="613728"/>
                  </a:lnTo>
                  <a:lnTo>
                    <a:pt x="1440640" y="627381"/>
                  </a:lnTo>
                  <a:lnTo>
                    <a:pt x="1449235" y="640081"/>
                  </a:lnTo>
                  <a:lnTo>
                    <a:pt x="1457511" y="653098"/>
                  </a:lnTo>
                  <a:lnTo>
                    <a:pt x="1464833" y="665163"/>
                  </a:lnTo>
                  <a:lnTo>
                    <a:pt x="1471517" y="676911"/>
                  </a:lnTo>
                  <a:lnTo>
                    <a:pt x="1477566" y="688341"/>
                  </a:lnTo>
                  <a:lnTo>
                    <a:pt x="1482341" y="699136"/>
                  </a:lnTo>
                  <a:lnTo>
                    <a:pt x="1487434" y="709613"/>
                  </a:lnTo>
                  <a:lnTo>
                    <a:pt x="1490935" y="720408"/>
                  </a:lnTo>
                  <a:lnTo>
                    <a:pt x="1494755" y="729616"/>
                  </a:lnTo>
                  <a:lnTo>
                    <a:pt x="1497939" y="739141"/>
                  </a:lnTo>
                  <a:lnTo>
                    <a:pt x="1500167" y="747713"/>
                  </a:lnTo>
                  <a:lnTo>
                    <a:pt x="1502395" y="756286"/>
                  </a:lnTo>
                  <a:lnTo>
                    <a:pt x="1503987" y="763906"/>
                  </a:lnTo>
                  <a:lnTo>
                    <a:pt x="1505260" y="771526"/>
                  </a:lnTo>
                  <a:lnTo>
                    <a:pt x="1507170" y="784543"/>
                  </a:lnTo>
                  <a:lnTo>
                    <a:pt x="1508125" y="795338"/>
                  </a:lnTo>
                  <a:lnTo>
                    <a:pt x="1508125" y="804228"/>
                  </a:lnTo>
                  <a:lnTo>
                    <a:pt x="1507807" y="810261"/>
                  </a:lnTo>
                  <a:lnTo>
                    <a:pt x="1506852" y="815341"/>
                  </a:lnTo>
                  <a:lnTo>
                    <a:pt x="1444778" y="877888"/>
                  </a:lnTo>
                  <a:lnTo>
                    <a:pt x="1442550" y="864553"/>
                  </a:lnTo>
                  <a:lnTo>
                    <a:pt x="1439048" y="851218"/>
                  </a:lnTo>
                  <a:lnTo>
                    <a:pt x="1435228" y="836296"/>
                  </a:lnTo>
                  <a:lnTo>
                    <a:pt x="1430135" y="821691"/>
                  </a:lnTo>
                  <a:lnTo>
                    <a:pt x="1424087" y="806451"/>
                  </a:lnTo>
                  <a:lnTo>
                    <a:pt x="1416765" y="790576"/>
                  </a:lnTo>
                  <a:lnTo>
                    <a:pt x="1408807" y="774383"/>
                  </a:lnTo>
                  <a:lnTo>
                    <a:pt x="1399894" y="757873"/>
                  </a:lnTo>
                  <a:lnTo>
                    <a:pt x="1390026" y="741363"/>
                  </a:lnTo>
                  <a:lnTo>
                    <a:pt x="1378884" y="724536"/>
                  </a:lnTo>
                  <a:lnTo>
                    <a:pt x="1367106" y="707073"/>
                  </a:lnTo>
                  <a:lnTo>
                    <a:pt x="1353737" y="689928"/>
                  </a:lnTo>
                  <a:lnTo>
                    <a:pt x="1340048" y="672466"/>
                  </a:lnTo>
                  <a:lnTo>
                    <a:pt x="1325087" y="655003"/>
                  </a:lnTo>
                  <a:lnTo>
                    <a:pt x="1308852" y="637541"/>
                  </a:lnTo>
                  <a:lnTo>
                    <a:pt x="1291981" y="620396"/>
                  </a:lnTo>
                  <a:lnTo>
                    <a:pt x="1278611" y="607061"/>
                  </a:lnTo>
                  <a:lnTo>
                    <a:pt x="1264923" y="594361"/>
                  </a:lnTo>
                  <a:lnTo>
                    <a:pt x="1251235" y="582296"/>
                  </a:lnTo>
                  <a:lnTo>
                    <a:pt x="1238184" y="570866"/>
                  </a:lnTo>
                  <a:lnTo>
                    <a:pt x="1224814" y="560388"/>
                  </a:lnTo>
                  <a:lnTo>
                    <a:pt x="1212081" y="550228"/>
                  </a:lnTo>
                  <a:lnTo>
                    <a:pt x="1199348" y="541021"/>
                  </a:lnTo>
                  <a:lnTo>
                    <a:pt x="1187252" y="532448"/>
                  </a:lnTo>
                  <a:lnTo>
                    <a:pt x="1175155" y="524511"/>
                  </a:lnTo>
                  <a:lnTo>
                    <a:pt x="1163059" y="516573"/>
                  </a:lnTo>
                  <a:lnTo>
                    <a:pt x="1151917" y="509588"/>
                  </a:lnTo>
                  <a:lnTo>
                    <a:pt x="1140776" y="502921"/>
                  </a:lnTo>
                  <a:lnTo>
                    <a:pt x="1129953" y="496888"/>
                  </a:lnTo>
                  <a:lnTo>
                    <a:pt x="1119766" y="491808"/>
                  </a:lnTo>
                  <a:lnTo>
                    <a:pt x="1109580" y="486411"/>
                  </a:lnTo>
                  <a:lnTo>
                    <a:pt x="1100030" y="481966"/>
                  </a:lnTo>
                  <a:lnTo>
                    <a:pt x="1082522" y="474028"/>
                  </a:lnTo>
                  <a:lnTo>
                    <a:pt x="1066287" y="467678"/>
                  </a:lnTo>
                  <a:lnTo>
                    <a:pt x="1052599" y="462598"/>
                  </a:lnTo>
                  <a:lnTo>
                    <a:pt x="1040821" y="459106"/>
                  </a:lnTo>
                  <a:lnTo>
                    <a:pt x="1031590" y="456248"/>
                  </a:lnTo>
                  <a:lnTo>
                    <a:pt x="1024905" y="454343"/>
                  </a:lnTo>
                  <a:lnTo>
                    <a:pt x="1019175" y="453391"/>
                  </a:lnTo>
                  <a:lnTo>
                    <a:pt x="1084432" y="388938"/>
                  </a:lnTo>
                  <a:close/>
                  <a:moveTo>
                    <a:pt x="1213168" y="238125"/>
                  </a:moveTo>
                  <a:lnTo>
                    <a:pt x="1218883" y="238125"/>
                  </a:lnTo>
                  <a:lnTo>
                    <a:pt x="1226186" y="238759"/>
                  </a:lnTo>
                  <a:lnTo>
                    <a:pt x="1236028" y="239709"/>
                  </a:lnTo>
                  <a:lnTo>
                    <a:pt x="1248411" y="242245"/>
                  </a:lnTo>
                  <a:lnTo>
                    <a:pt x="1263016" y="245414"/>
                  </a:lnTo>
                  <a:lnTo>
                    <a:pt x="1270953" y="247315"/>
                  </a:lnTo>
                  <a:lnTo>
                    <a:pt x="1280161" y="249850"/>
                  </a:lnTo>
                  <a:lnTo>
                    <a:pt x="1289051" y="253020"/>
                  </a:lnTo>
                  <a:lnTo>
                    <a:pt x="1298893" y="256506"/>
                  </a:lnTo>
                  <a:lnTo>
                    <a:pt x="1309053" y="260625"/>
                  </a:lnTo>
                  <a:lnTo>
                    <a:pt x="1319848" y="264745"/>
                  </a:lnTo>
                  <a:lnTo>
                    <a:pt x="1330961" y="269816"/>
                  </a:lnTo>
                  <a:lnTo>
                    <a:pt x="1342391" y="275203"/>
                  </a:lnTo>
                  <a:lnTo>
                    <a:pt x="1354456" y="281541"/>
                  </a:lnTo>
                  <a:lnTo>
                    <a:pt x="1366838" y="288196"/>
                  </a:lnTo>
                  <a:lnTo>
                    <a:pt x="1379538" y="295802"/>
                  </a:lnTo>
                  <a:lnTo>
                    <a:pt x="1392873" y="303725"/>
                  </a:lnTo>
                  <a:lnTo>
                    <a:pt x="1405891" y="312598"/>
                  </a:lnTo>
                  <a:lnTo>
                    <a:pt x="1419861" y="322422"/>
                  </a:lnTo>
                  <a:lnTo>
                    <a:pt x="1433831" y="332880"/>
                  </a:lnTo>
                  <a:lnTo>
                    <a:pt x="1448436" y="344289"/>
                  </a:lnTo>
                  <a:lnTo>
                    <a:pt x="1463041" y="356332"/>
                  </a:lnTo>
                  <a:lnTo>
                    <a:pt x="1477963" y="369325"/>
                  </a:lnTo>
                  <a:lnTo>
                    <a:pt x="1492886" y="383269"/>
                  </a:lnTo>
                  <a:lnTo>
                    <a:pt x="1508126" y="398164"/>
                  </a:lnTo>
                  <a:lnTo>
                    <a:pt x="1523366" y="413692"/>
                  </a:lnTo>
                  <a:lnTo>
                    <a:pt x="1537653" y="428587"/>
                  </a:lnTo>
                  <a:lnTo>
                    <a:pt x="1550353" y="443481"/>
                  </a:lnTo>
                  <a:lnTo>
                    <a:pt x="1562418" y="458376"/>
                  </a:lnTo>
                  <a:lnTo>
                    <a:pt x="1573848" y="472637"/>
                  </a:lnTo>
                  <a:lnTo>
                    <a:pt x="1583691" y="486264"/>
                  </a:lnTo>
                  <a:lnTo>
                    <a:pt x="1593216" y="499891"/>
                  </a:lnTo>
                  <a:lnTo>
                    <a:pt x="1601471" y="512884"/>
                  </a:lnTo>
                  <a:lnTo>
                    <a:pt x="1609091" y="525878"/>
                  </a:lnTo>
                  <a:lnTo>
                    <a:pt x="1616076" y="538237"/>
                  </a:lnTo>
                  <a:lnTo>
                    <a:pt x="1622108" y="549963"/>
                  </a:lnTo>
                  <a:lnTo>
                    <a:pt x="1627823" y="561371"/>
                  </a:lnTo>
                  <a:lnTo>
                    <a:pt x="1632268" y="572780"/>
                  </a:lnTo>
                  <a:lnTo>
                    <a:pt x="1636713" y="583238"/>
                  </a:lnTo>
                  <a:lnTo>
                    <a:pt x="1640206" y="593379"/>
                  </a:lnTo>
                  <a:lnTo>
                    <a:pt x="1643699" y="603203"/>
                  </a:lnTo>
                  <a:lnTo>
                    <a:pt x="1646239" y="612077"/>
                  </a:lnTo>
                  <a:lnTo>
                    <a:pt x="1648143" y="620633"/>
                  </a:lnTo>
                  <a:lnTo>
                    <a:pt x="1650049" y="628873"/>
                  </a:lnTo>
                  <a:lnTo>
                    <a:pt x="1651636" y="636478"/>
                  </a:lnTo>
                  <a:lnTo>
                    <a:pt x="1652589" y="643767"/>
                  </a:lnTo>
                  <a:lnTo>
                    <a:pt x="1653541" y="650422"/>
                  </a:lnTo>
                  <a:lnTo>
                    <a:pt x="1654176" y="661514"/>
                  </a:lnTo>
                  <a:lnTo>
                    <a:pt x="1654176" y="670705"/>
                  </a:lnTo>
                  <a:lnTo>
                    <a:pt x="1653859" y="677043"/>
                  </a:lnTo>
                  <a:lnTo>
                    <a:pt x="1652906" y="682747"/>
                  </a:lnTo>
                  <a:lnTo>
                    <a:pt x="1588136" y="747713"/>
                  </a:lnTo>
                  <a:lnTo>
                    <a:pt x="1585596" y="733769"/>
                  </a:lnTo>
                  <a:lnTo>
                    <a:pt x="1582421" y="719508"/>
                  </a:lnTo>
                  <a:lnTo>
                    <a:pt x="1578293" y="704297"/>
                  </a:lnTo>
                  <a:lnTo>
                    <a:pt x="1572896" y="689085"/>
                  </a:lnTo>
                  <a:lnTo>
                    <a:pt x="1566546" y="672923"/>
                  </a:lnTo>
                  <a:lnTo>
                    <a:pt x="1559561" y="656761"/>
                  </a:lnTo>
                  <a:lnTo>
                    <a:pt x="1550671" y="639964"/>
                  </a:lnTo>
                  <a:lnTo>
                    <a:pt x="1541463" y="622534"/>
                  </a:lnTo>
                  <a:lnTo>
                    <a:pt x="1531303" y="605105"/>
                  </a:lnTo>
                  <a:lnTo>
                    <a:pt x="1519556" y="587358"/>
                  </a:lnTo>
                  <a:lnTo>
                    <a:pt x="1507173" y="569294"/>
                  </a:lnTo>
                  <a:lnTo>
                    <a:pt x="1493521" y="551230"/>
                  </a:lnTo>
                  <a:lnTo>
                    <a:pt x="1479233" y="533166"/>
                  </a:lnTo>
                  <a:lnTo>
                    <a:pt x="1463676" y="514786"/>
                  </a:lnTo>
                  <a:lnTo>
                    <a:pt x="1446848" y="497039"/>
                  </a:lnTo>
                  <a:lnTo>
                    <a:pt x="1429386" y="478975"/>
                  </a:lnTo>
                  <a:lnTo>
                    <a:pt x="1415098" y="465031"/>
                  </a:lnTo>
                  <a:lnTo>
                    <a:pt x="1400811" y="451721"/>
                  </a:lnTo>
                  <a:lnTo>
                    <a:pt x="1386841" y="439362"/>
                  </a:lnTo>
                  <a:lnTo>
                    <a:pt x="1372871" y="427636"/>
                  </a:lnTo>
                  <a:lnTo>
                    <a:pt x="1359536" y="416544"/>
                  </a:lnTo>
                  <a:lnTo>
                    <a:pt x="1345883" y="406086"/>
                  </a:lnTo>
                  <a:lnTo>
                    <a:pt x="1332548" y="396262"/>
                  </a:lnTo>
                  <a:lnTo>
                    <a:pt x="1319848" y="387389"/>
                  </a:lnTo>
                  <a:lnTo>
                    <a:pt x="1307148" y="378832"/>
                  </a:lnTo>
                  <a:lnTo>
                    <a:pt x="1295083" y="370909"/>
                  </a:lnTo>
                  <a:lnTo>
                    <a:pt x="1283018" y="363620"/>
                  </a:lnTo>
                  <a:lnTo>
                    <a:pt x="1271271" y="356648"/>
                  </a:lnTo>
                  <a:lnTo>
                    <a:pt x="1260158" y="350627"/>
                  </a:lnTo>
                  <a:lnTo>
                    <a:pt x="1249681" y="344606"/>
                  </a:lnTo>
                  <a:lnTo>
                    <a:pt x="1239203" y="339219"/>
                  </a:lnTo>
                  <a:lnTo>
                    <a:pt x="1229361" y="334782"/>
                  </a:lnTo>
                  <a:lnTo>
                    <a:pt x="1210628" y="326542"/>
                  </a:lnTo>
                  <a:lnTo>
                    <a:pt x="1193801" y="319887"/>
                  </a:lnTo>
                  <a:lnTo>
                    <a:pt x="1179513" y="314500"/>
                  </a:lnTo>
                  <a:lnTo>
                    <a:pt x="1167766" y="310697"/>
                  </a:lnTo>
                  <a:lnTo>
                    <a:pt x="1157923" y="307845"/>
                  </a:lnTo>
                  <a:lnTo>
                    <a:pt x="1150621" y="306260"/>
                  </a:lnTo>
                  <a:lnTo>
                    <a:pt x="1144588" y="304992"/>
                  </a:lnTo>
                  <a:lnTo>
                    <a:pt x="1213168" y="238125"/>
                  </a:lnTo>
                  <a:close/>
                  <a:moveTo>
                    <a:pt x="1555569" y="0"/>
                  </a:moveTo>
                  <a:lnTo>
                    <a:pt x="1566687" y="0"/>
                  </a:lnTo>
                  <a:lnTo>
                    <a:pt x="1578441" y="0"/>
                  </a:lnTo>
                  <a:lnTo>
                    <a:pt x="1589876" y="1272"/>
                  </a:lnTo>
                  <a:lnTo>
                    <a:pt x="1601948" y="2862"/>
                  </a:lnTo>
                  <a:lnTo>
                    <a:pt x="1614337" y="5088"/>
                  </a:lnTo>
                  <a:lnTo>
                    <a:pt x="1627043" y="7950"/>
                  </a:lnTo>
                  <a:lnTo>
                    <a:pt x="1640385" y="11766"/>
                  </a:lnTo>
                  <a:lnTo>
                    <a:pt x="1653409" y="16218"/>
                  </a:lnTo>
                  <a:lnTo>
                    <a:pt x="1667386" y="21624"/>
                  </a:lnTo>
                  <a:lnTo>
                    <a:pt x="1681363" y="27984"/>
                  </a:lnTo>
                  <a:lnTo>
                    <a:pt x="1695976" y="35298"/>
                  </a:lnTo>
                  <a:lnTo>
                    <a:pt x="1710588" y="42930"/>
                  </a:lnTo>
                  <a:lnTo>
                    <a:pt x="1725836" y="52152"/>
                  </a:lnTo>
                  <a:lnTo>
                    <a:pt x="1741084" y="62010"/>
                  </a:lnTo>
                  <a:lnTo>
                    <a:pt x="1756649" y="72822"/>
                  </a:lnTo>
                  <a:lnTo>
                    <a:pt x="1772850" y="84588"/>
                  </a:lnTo>
                  <a:lnTo>
                    <a:pt x="1789051" y="97626"/>
                  </a:lnTo>
                  <a:lnTo>
                    <a:pt x="1804617" y="111300"/>
                  </a:lnTo>
                  <a:lnTo>
                    <a:pt x="1819547" y="124656"/>
                  </a:lnTo>
                  <a:lnTo>
                    <a:pt x="1832571" y="138330"/>
                  </a:lnTo>
                  <a:lnTo>
                    <a:pt x="1844642" y="151686"/>
                  </a:lnTo>
                  <a:lnTo>
                    <a:pt x="1856078" y="165042"/>
                  </a:lnTo>
                  <a:lnTo>
                    <a:pt x="1865608" y="178398"/>
                  </a:lnTo>
                  <a:lnTo>
                    <a:pt x="1874502" y="191755"/>
                  </a:lnTo>
                  <a:lnTo>
                    <a:pt x="1881809" y="204475"/>
                  </a:lnTo>
                  <a:lnTo>
                    <a:pt x="1888797" y="217831"/>
                  </a:lnTo>
                  <a:lnTo>
                    <a:pt x="1894197" y="230869"/>
                  </a:lnTo>
                  <a:lnTo>
                    <a:pt x="1898962" y="243907"/>
                  </a:lnTo>
                  <a:lnTo>
                    <a:pt x="1902457" y="256309"/>
                  </a:lnTo>
                  <a:lnTo>
                    <a:pt x="1905633" y="268711"/>
                  </a:lnTo>
                  <a:lnTo>
                    <a:pt x="1907857" y="281113"/>
                  </a:lnTo>
                  <a:lnTo>
                    <a:pt x="1908810" y="293197"/>
                  </a:lnTo>
                  <a:lnTo>
                    <a:pt x="1909763" y="305281"/>
                  </a:lnTo>
                  <a:lnTo>
                    <a:pt x="1909763" y="316729"/>
                  </a:lnTo>
                  <a:lnTo>
                    <a:pt x="1908492" y="328177"/>
                  </a:lnTo>
                  <a:lnTo>
                    <a:pt x="1907539" y="339307"/>
                  </a:lnTo>
                  <a:lnTo>
                    <a:pt x="1905316" y="350437"/>
                  </a:lnTo>
                  <a:lnTo>
                    <a:pt x="1902457" y="360931"/>
                  </a:lnTo>
                  <a:lnTo>
                    <a:pt x="1899598" y="371425"/>
                  </a:lnTo>
                  <a:lnTo>
                    <a:pt x="1895786" y="381601"/>
                  </a:lnTo>
                  <a:lnTo>
                    <a:pt x="1891656" y="391459"/>
                  </a:lnTo>
                  <a:lnTo>
                    <a:pt x="1887527" y="400681"/>
                  </a:lnTo>
                  <a:lnTo>
                    <a:pt x="1882762" y="409903"/>
                  </a:lnTo>
                  <a:lnTo>
                    <a:pt x="1877361" y="418490"/>
                  </a:lnTo>
                  <a:lnTo>
                    <a:pt x="1871643" y="426758"/>
                  </a:lnTo>
                  <a:lnTo>
                    <a:pt x="1865925" y="434708"/>
                  </a:lnTo>
                  <a:lnTo>
                    <a:pt x="1860208" y="442340"/>
                  </a:lnTo>
                  <a:lnTo>
                    <a:pt x="1854172" y="449336"/>
                  </a:lnTo>
                  <a:lnTo>
                    <a:pt x="1847501" y="456014"/>
                  </a:lnTo>
                  <a:lnTo>
                    <a:pt x="1841783" y="463328"/>
                  </a:lnTo>
                  <a:lnTo>
                    <a:pt x="1830983" y="476048"/>
                  </a:lnTo>
                  <a:lnTo>
                    <a:pt x="1801122" y="514208"/>
                  </a:lnTo>
                  <a:lnTo>
                    <a:pt x="1764909" y="560636"/>
                  </a:lnTo>
                  <a:lnTo>
                    <a:pt x="1730283" y="604838"/>
                  </a:lnTo>
                  <a:lnTo>
                    <a:pt x="1729648" y="593708"/>
                  </a:lnTo>
                  <a:lnTo>
                    <a:pt x="1728377" y="581306"/>
                  </a:lnTo>
                  <a:lnTo>
                    <a:pt x="1726471" y="567632"/>
                  </a:lnTo>
                  <a:lnTo>
                    <a:pt x="1723930" y="553322"/>
                  </a:lnTo>
                  <a:lnTo>
                    <a:pt x="1720118" y="537740"/>
                  </a:lnTo>
                  <a:lnTo>
                    <a:pt x="1715353" y="521840"/>
                  </a:lnTo>
                  <a:lnTo>
                    <a:pt x="1712494" y="513254"/>
                  </a:lnTo>
                  <a:lnTo>
                    <a:pt x="1709318" y="504668"/>
                  </a:lnTo>
                  <a:lnTo>
                    <a:pt x="1705823" y="496082"/>
                  </a:lnTo>
                  <a:lnTo>
                    <a:pt x="1702011" y="487178"/>
                  </a:lnTo>
                  <a:lnTo>
                    <a:pt x="1697882" y="477638"/>
                  </a:lnTo>
                  <a:lnTo>
                    <a:pt x="1693117" y="468098"/>
                  </a:lnTo>
                  <a:lnTo>
                    <a:pt x="1688034" y="458876"/>
                  </a:lnTo>
                  <a:lnTo>
                    <a:pt x="1682952" y="449018"/>
                  </a:lnTo>
                  <a:lnTo>
                    <a:pt x="1677234" y="439160"/>
                  </a:lnTo>
                  <a:lnTo>
                    <a:pt x="1670881" y="428984"/>
                  </a:lnTo>
                  <a:lnTo>
                    <a:pt x="1664527" y="418808"/>
                  </a:lnTo>
                  <a:lnTo>
                    <a:pt x="1657221" y="408631"/>
                  </a:lnTo>
                  <a:lnTo>
                    <a:pt x="1649915" y="398137"/>
                  </a:lnTo>
                  <a:lnTo>
                    <a:pt x="1641973" y="387643"/>
                  </a:lnTo>
                  <a:lnTo>
                    <a:pt x="1633079" y="376831"/>
                  </a:lnTo>
                  <a:lnTo>
                    <a:pt x="1624184" y="365701"/>
                  </a:lnTo>
                  <a:lnTo>
                    <a:pt x="1614337" y="354889"/>
                  </a:lnTo>
                  <a:lnTo>
                    <a:pt x="1604489" y="343441"/>
                  </a:lnTo>
                  <a:lnTo>
                    <a:pt x="1593688" y="332311"/>
                  </a:lnTo>
                  <a:lnTo>
                    <a:pt x="1582570" y="320863"/>
                  </a:lnTo>
                  <a:lnTo>
                    <a:pt x="1571134" y="310051"/>
                  </a:lnTo>
                  <a:lnTo>
                    <a:pt x="1559381" y="299239"/>
                  </a:lnTo>
                  <a:lnTo>
                    <a:pt x="1548263" y="289381"/>
                  </a:lnTo>
                  <a:lnTo>
                    <a:pt x="1536827" y="279523"/>
                  </a:lnTo>
                  <a:lnTo>
                    <a:pt x="1525709" y="270619"/>
                  </a:lnTo>
                  <a:lnTo>
                    <a:pt x="1514590" y="262351"/>
                  </a:lnTo>
                  <a:lnTo>
                    <a:pt x="1503472" y="254083"/>
                  </a:lnTo>
                  <a:lnTo>
                    <a:pt x="1492672" y="246451"/>
                  </a:lnTo>
                  <a:lnTo>
                    <a:pt x="1481871" y="239137"/>
                  </a:lnTo>
                  <a:lnTo>
                    <a:pt x="1471388" y="232777"/>
                  </a:lnTo>
                  <a:lnTo>
                    <a:pt x="1460905" y="226417"/>
                  </a:lnTo>
                  <a:lnTo>
                    <a:pt x="1450740" y="220693"/>
                  </a:lnTo>
                  <a:lnTo>
                    <a:pt x="1440575" y="215287"/>
                  </a:lnTo>
                  <a:lnTo>
                    <a:pt x="1430410" y="210199"/>
                  </a:lnTo>
                  <a:lnTo>
                    <a:pt x="1420562" y="205747"/>
                  </a:lnTo>
                  <a:lnTo>
                    <a:pt x="1411350" y="201613"/>
                  </a:lnTo>
                  <a:lnTo>
                    <a:pt x="1401820" y="197479"/>
                  </a:lnTo>
                  <a:lnTo>
                    <a:pt x="1392925" y="193981"/>
                  </a:lnTo>
                  <a:lnTo>
                    <a:pt x="1375136" y="187620"/>
                  </a:lnTo>
                  <a:lnTo>
                    <a:pt x="1358300" y="182850"/>
                  </a:lnTo>
                  <a:lnTo>
                    <a:pt x="1342417" y="178716"/>
                  </a:lnTo>
                  <a:lnTo>
                    <a:pt x="1327805" y="175536"/>
                  </a:lnTo>
                  <a:lnTo>
                    <a:pt x="1314145" y="173310"/>
                  </a:lnTo>
                  <a:lnTo>
                    <a:pt x="1301756" y="171720"/>
                  </a:lnTo>
                  <a:lnTo>
                    <a:pt x="1290638" y="171084"/>
                  </a:lnTo>
                  <a:lnTo>
                    <a:pt x="1330346" y="138966"/>
                  </a:lnTo>
                  <a:lnTo>
                    <a:pt x="1370689" y="105894"/>
                  </a:lnTo>
                  <a:lnTo>
                    <a:pt x="1405950" y="76638"/>
                  </a:lnTo>
                  <a:lnTo>
                    <a:pt x="1419609" y="64554"/>
                  </a:lnTo>
                  <a:lnTo>
                    <a:pt x="1429774" y="55650"/>
                  </a:lnTo>
                  <a:lnTo>
                    <a:pt x="1435810" y="49926"/>
                  </a:lnTo>
                  <a:lnTo>
                    <a:pt x="1442163" y="44520"/>
                  </a:lnTo>
                  <a:lnTo>
                    <a:pt x="1448834" y="39432"/>
                  </a:lnTo>
                  <a:lnTo>
                    <a:pt x="1455505" y="34026"/>
                  </a:lnTo>
                  <a:lnTo>
                    <a:pt x="1463129" y="29256"/>
                  </a:lnTo>
                  <a:lnTo>
                    <a:pt x="1470753" y="24486"/>
                  </a:lnTo>
                  <a:lnTo>
                    <a:pt x="1479012" y="20352"/>
                  </a:lnTo>
                  <a:lnTo>
                    <a:pt x="1487271" y="16218"/>
                  </a:lnTo>
                  <a:lnTo>
                    <a:pt x="1495848" y="13038"/>
                  </a:lnTo>
                  <a:lnTo>
                    <a:pt x="1505378" y="9540"/>
                  </a:lnTo>
                  <a:lnTo>
                    <a:pt x="1514590" y="6996"/>
                  </a:lnTo>
                  <a:lnTo>
                    <a:pt x="1524438" y="4770"/>
                  </a:lnTo>
                  <a:lnTo>
                    <a:pt x="1534285" y="2544"/>
                  </a:lnTo>
                  <a:lnTo>
                    <a:pt x="1544768" y="1272"/>
                  </a:lnTo>
                  <a:lnTo>
                    <a:pt x="1555569" y="0"/>
                  </a:lnTo>
                  <a:close/>
                </a:path>
              </a:pathLst>
            </a:custGeom>
            <a:solidFill>
              <a:srgbClr val="F38103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sp>
        <p:nvSpPr>
          <p:cNvPr id="10" name="副标题 2"/>
          <p:cNvSpPr>
            <a:spLocks noGrp="1"/>
          </p:cNvSpPr>
          <p:nvPr>
            <p:ph type="subTitle" idx="13"/>
            <p:custDataLst>
              <p:tags r:id="rId12"/>
            </p:custDataLst>
          </p:nvPr>
        </p:nvSpPr>
        <p:spPr>
          <a:xfrm>
            <a:off x="215088" y="18448"/>
            <a:ext cx="2762269" cy="57148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  <p:custDataLst>
              <p:tags r:id="rId1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  <p:custDataLst>
              <p:tags r:id="rId14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  <p:custDataLst>
              <p:tags r:id="rId15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课堂导入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4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结束页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9218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" t="3415" r="381" b="1060"/>
          <a:stretch>
            <a:fillRect/>
          </a:stretch>
        </p:blipFill>
        <p:spPr>
          <a:xfrm>
            <a:off x="0" y="192088"/>
            <a:ext cx="12192000" cy="6665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图片 8" descr="logo1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096500" y="214313"/>
            <a:ext cx="1583267" cy="4318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直接连接符 8"/>
          <p:cNvCxnSpPr/>
          <p:nvPr>
            <p:custDataLst>
              <p:tags r:id="rId6"/>
            </p:custDataLst>
          </p:nvPr>
        </p:nvCxnSpPr>
        <p:spPr>
          <a:xfrm>
            <a:off x="0" y="785813"/>
            <a:ext cx="12192000" cy="0"/>
          </a:xfrm>
          <a:prstGeom prst="line">
            <a:avLst/>
          </a:prstGeom>
          <a:ln w="19050">
            <a:solidFill>
              <a:srgbClr val="1E97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燕尾形箭头 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90500" y="274638"/>
            <a:ext cx="285751" cy="28575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2DAAF7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7051" y="115888"/>
            <a:ext cx="6144684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课堂小结</a:t>
            </a: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391477" y="2286000"/>
            <a:ext cx="103632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  <p:hf sldNum="0"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新知探究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7170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" t="3415" r="381" b="1060"/>
          <a:stretch>
            <a:fillRect/>
          </a:stretch>
        </p:blipFill>
        <p:spPr>
          <a:xfrm>
            <a:off x="0" y="192088"/>
            <a:ext cx="12192000" cy="666591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8" name="直接连接符 7"/>
          <p:cNvCxnSpPr/>
          <p:nvPr>
            <p:custDataLst>
              <p:tags r:id="rId4"/>
            </p:custDataLst>
          </p:nvPr>
        </p:nvCxnSpPr>
        <p:spPr>
          <a:xfrm>
            <a:off x="0" y="831850"/>
            <a:ext cx="12192000" cy="0"/>
          </a:xfrm>
          <a:prstGeom prst="line">
            <a:avLst/>
          </a:prstGeom>
          <a:ln w="19050">
            <a:solidFill>
              <a:srgbClr val="1E97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图片 8" descr="logo1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96500" y="214313"/>
            <a:ext cx="1583267" cy="4318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" name="直接连接符 9"/>
          <p:cNvCxnSpPr/>
          <p:nvPr>
            <p:custDataLst>
              <p:tags r:id="rId7"/>
            </p:custDataLst>
          </p:nvPr>
        </p:nvCxnSpPr>
        <p:spPr>
          <a:xfrm>
            <a:off x="0" y="785813"/>
            <a:ext cx="12192000" cy="0"/>
          </a:xfrm>
          <a:prstGeom prst="line">
            <a:avLst/>
          </a:prstGeom>
          <a:ln w="19050">
            <a:solidFill>
              <a:srgbClr val="1E97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燕尾形箭头 1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90500" y="274638"/>
            <a:ext cx="285751" cy="28575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2DAAF7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7051" y="115888"/>
            <a:ext cx="6144684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新知探究</a:t>
            </a: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  <p:hf sldNum="0" hdr="0"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slideLayout" Target="../slideLayouts/slideLayout48.xml" /><Relationship Id="rId38" Type="http://schemas.openxmlformats.org/officeDocument/2006/relationships/slideLayout" Target="../slideLayouts/slideLayout49.xml" /><Relationship Id="rId39" Type="http://schemas.openxmlformats.org/officeDocument/2006/relationships/slideLayout" Target="../slideLayouts/slideLayout50.xml" /><Relationship Id="rId4" Type="http://schemas.openxmlformats.org/officeDocument/2006/relationships/slideLayout" Target="../slideLayouts/slideLayout15.xml" /><Relationship Id="rId40" Type="http://schemas.openxmlformats.org/officeDocument/2006/relationships/slideLayout" Target="../slideLayouts/slideLayout51.xml" /><Relationship Id="rId41" Type="http://schemas.openxmlformats.org/officeDocument/2006/relationships/slideLayout" Target="../slideLayouts/slideLayout52.xml" /><Relationship Id="rId42" Type="http://schemas.openxmlformats.org/officeDocument/2006/relationships/slideLayout" Target="../slideLayouts/slideLayout53.xml" /><Relationship Id="rId43" Type="http://schemas.openxmlformats.org/officeDocument/2006/relationships/slideLayout" Target="../slideLayouts/slideLayout54.xml" /><Relationship Id="rId44" Type="http://schemas.openxmlformats.org/officeDocument/2006/relationships/slideLayout" Target="../slideLayouts/slideLayout55.xml" /><Relationship Id="rId45" Type="http://schemas.openxmlformats.org/officeDocument/2006/relationships/slideLayout" Target="../slideLayouts/slideLayout56.xml" /><Relationship Id="rId46" Type="http://schemas.openxmlformats.org/officeDocument/2006/relationships/slideLayout" Target="../slideLayouts/slideLayout57.xml" /><Relationship Id="rId47" Type="http://schemas.openxmlformats.org/officeDocument/2006/relationships/slideLayout" Target="../slideLayouts/slideLayout58.xml" /><Relationship Id="rId48" Type="http://schemas.openxmlformats.org/officeDocument/2006/relationships/slideLayout" Target="../slideLayouts/slideLayout59.xml" /><Relationship Id="rId49" Type="http://schemas.openxmlformats.org/officeDocument/2006/relationships/slideLayout" Target="../slideLayouts/slideLayout60.xml" /><Relationship Id="rId5" Type="http://schemas.openxmlformats.org/officeDocument/2006/relationships/slideLayout" Target="../slideLayouts/slideLayout16.xml" /><Relationship Id="rId50" Type="http://schemas.openxmlformats.org/officeDocument/2006/relationships/slideLayout" Target="../slideLayouts/slideLayout61.xml" /><Relationship Id="rId51" Type="http://schemas.openxmlformats.org/officeDocument/2006/relationships/slideLayout" Target="../slideLayouts/slideLayout62.xml" /><Relationship Id="rId52" Type="http://schemas.openxmlformats.org/officeDocument/2006/relationships/slideLayout" Target="../slideLayouts/slideLayout63.xml" /><Relationship Id="rId53" Type="http://schemas.openxmlformats.org/officeDocument/2006/relationships/slideLayout" Target="../slideLayouts/slideLayout64.xml" /><Relationship Id="rId54" Type="http://schemas.openxmlformats.org/officeDocument/2006/relationships/slideLayout" Target="../slideLayouts/slideLayout65.xml" /><Relationship Id="rId55" Type="http://schemas.openxmlformats.org/officeDocument/2006/relationships/slideLayout" Target="../slideLayouts/slideLayout66.xml" /><Relationship Id="rId56" Type="http://schemas.openxmlformats.org/officeDocument/2006/relationships/tags" Target="../tags/tag449.xml" /><Relationship Id="rId57" Type="http://schemas.openxmlformats.org/officeDocument/2006/relationships/tags" Target="../tags/tag450.xml" /><Relationship Id="rId58" Type="http://schemas.openxmlformats.org/officeDocument/2006/relationships/tags" Target="../tags/tag451.xml" /><Relationship Id="rId59" Type="http://schemas.openxmlformats.org/officeDocument/2006/relationships/tags" Target="../tags/tag452.xml" /><Relationship Id="rId6" Type="http://schemas.openxmlformats.org/officeDocument/2006/relationships/slideLayout" Target="../slideLayouts/slideLayout17.xml" /><Relationship Id="rId60" Type="http://schemas.openxmlformats.org/officeDocument/2006/relationships/tags" Target="../tags/tag453.xml" /><Relationship Id="rId61" Type="http://schemas.openxmlformats.org/officeDocument/2006/relationships/tags" Target="../tags/tag454.xml" /><Relationship Id="rId62" Type="http://schemas.openxmlformats.org/officeDocument/2006/relationships/image" Target="file:///D:\qq&#25991;&#20214;\712321467\Image\C2C\Image2\%7b75232B38-A165-1FB7-499C-2E1C792CACB5%7d.png" TargetMode="External" /><Relationship Id="rId63" Type="http://schemas.openxmlformats.org/officeDocument/2006/relationships/image" Target="../media/image14.png" /><Relationship Id="rId64" Type="http://schemas.openxmlformats.org/officeDocument/2006/relationships/tags" Target="../tags/tag455.xml" /><Relationship Id="rId65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56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6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>
            <p:custDataLst>
              <p:tags r:id="rId64"/>
            </p:custDataLst>
          </p:nvPr>
        </p:nvPicPr>
        <p:blipFill>
          <a:blip r:embed="rId63" r:link="rId6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  <p:sldLayoutId id="2147483707" r:id="rId48"/>
    <p:sldLayoutId id="2147483708" r:id="rId49"/>
    <p:sldLayoutId id="2147483709" r:id="rId50"/>
    <p:sldLayoutId id="2147483710" r:id="rId51"/>
    <p:sldLayoutId id="2147483711" r:id="rId52"/>
    <p:sldLayoutId id="2147483712" r:id="rId53"/>
    <p:sldLayoutId id="2147483713" r:id="rId54"/>
    <p:sldLayoutId id="2147483714" r:id="rId5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tags" Target="../tags/tag463.xml" /><Relationship Id="rId3" Type="http://schemas.openxmlformats.org/officeDocument/2006/relationships/tags" Target="../tags/tag464.xml" /><Relationship Id="rId4" Type="http://schemas.openxmlformats.org/officeDocument/2006/relationships/tags" Target="../tags/tag465.xml" /><Relationship Id="rId5" Type="http://schemas.openxmlformats.org/officeDocument/2006/relationships/tags" Target="../tags/tag466.xml" /><Relationship Id="rId6" Type="http://schemas.openxmlformats.org/officeDocument/2006/relationships/tags" Target="../tags/tag46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ags" Target="../tags/tag468.xml" /><Relationship Id="rId3" Type="http://schemas.openxmlformats.org/officeDocument/2006/relationships/tags" Target="../tags/tag469.xml" /><Relationship Id="rId4" Type="http://schemas.openxmlformats.org/officeDocument/2006/relationships/tags" Target="../tags/tag470.xml" /><Relationship Id="rId5" Type="http://schemas.openxmlformats.org/officeDocument/2006/relationships/tags" Target="../tags/tag471.xml" /><Relationship Id="rId6" Type="http://schemas.openxmlformats.org/officeDocument/2006/relationships/image" Target="../media/image15.png" /><Relationship Id="rId7" Type="http://schemas.openxmlformats.org/officeDocument/2006/relationships/tags" Target="../tags/tag472.xml" /><Relationship Id="rId8" Type="http://schemas.openxmlformats.org/officeDocument/2006/relationships/tags" Target="../tags/tag47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10" Type="http://schemas.openxmlformats.org/officeDocument/2006/relationships/tags" Target="../tags/tag481.xml" /><Relationship Id="rId11" Type="http://schemas.openxmlformats.org/officeDocument/2006/relationships/tags" Target="../tags/tag482.xml" /><Relationship Id="rId2" Type="http://schemas.openxmlformats.org/officeDocument/2006/relationships/tags" Target="../tags/tag474.xml" /><Relationship Id="rId3" Type="http://schemas.openxmlformats.org/officeDocument/2006/relationships/tags" Target="../tags/tag475.xml" /><Relationship Id="rId4" Type="http://schemas.openxmlformats.org/officeDocument/2006/relationships/tags" Target="../tags/tag476.xml" /><Relationship Id="rId5" Type="http://schemas.openxmlformats.org/officeDocument/2006/relationships/tags" Target="../tags/tag477.xml" /><Relationship Id="rId6" Type="http://schemas.openxmlformats.org/officeDocument/2006/relationships/tags" Target="../tags/tag478.xml" /><Relationship Id="rId7" Type="http://schemas.openxmlformats.org/officeDocument/2006/relationships/image" Target="../media/image7.png" /><Relationship Id="rId8" Type="http://schemas.openxmlformats.org/officeDocument/2006/relationships/tags" Target="../tags/tag479.xml" /><Relationship Id="rId9" Type="http://schemas.openxmlformats.org/officeDocument/2006/relationships/tags" Target="../tags/tag48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19.png" /><Relationship Id="rId11" Type="http://schemas.openxmlformats.org/officeDocument/2006/relationships/tags" Target="../tags/tag491.xml" /><Relationship Id="rId12" Type="http://schemas.openxmlformats.org/officeDocument/2006/relationships/tags" Target="../tags/tag492.xml" /><Relationship Id="rId13" Type="http://schemas.openxmlformats.org/officeDocument/2006/relationships/image" Target="../media/image20.jpeg" /><Relationship Id="rId14" Type="http://schemas.openxmlformats.org/officeDocument/2006/relationships/tags" Target="../tags/tag493.xml" /><Relationship Id="rId15" Type="http://schemas.openxmlformats.org/officeDocument/2006/relationships/tags" Target="../tags/tag494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87.xml" /><Relationship Id="rId4" Type="http://schemas.openxmlformats.org/officeDocument/2006/relationships/image" Target="../media/image16.png" /><Relationship Id="rId5" Type="http://schemas.openxmlformats.org/officeDocument/2006/relationships/tags" Target="../tags/tag488.xml" /><Relationship Id="rId6" Type="http://schemas.openxmlformats.org/officeDocument/2006/relationships/image" Target="../media/image17.png" /><Relationship Id="rId7" Type="http://schemas.openxmlformats.org/officeDocument/2006/relationships/tags" Target="../tags/tag489.xml" /><Relationship Id="rId8" Type="http://schemas.openxmlformats.org/officeDocument/2006/relationships/image" Target="../media/image18.png" /><Relationship Id="rId9" Type="http://schemas.openxmlformats.org/officeDocument/2006/relationships/tags" Target="../tags/tag49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95.xml" /><Relationship Id="rId3" Type="http://schemas.openxmlformats.org/officeDocument/2006/relationships/tags" Target="../tags/tag496.xml" /><Relationship Id="rId4" Type="http://schemas.openxmlformats.org/officeDocument/2006/relationships/image" Target="../media/image21.jpeg" /><Relationship Id="rId5" Type="http://schemas.openxmlformats.org/officeDocument/2006/relationships/tags" Target="../tags/tag497.xml" /><Relationship Id="rId6" Type="http://schemas.openxmlformats.org/officeDocument/2006/relationships/tags" Target="../tags/tag498.xml" /><Relationship Id="rId7" Type="http://schemas.openxmlformats.org/officeDocument/2006/relationships/tags" Target="../tags/tag49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00.xml" /><Relationship Id="rId3" Type="http://schemas.openxmlformats.org/officeDocument/2006/relationships/tags" Target="../tags/tag501.xml" /><Relationship Id="rId4" Type="http://schemas.openxmlformats.org/officeDocument/2006/relationships/tags" Target="../tags/tag502.xml" /><Relationship Id="rId5" Type="http://schemas.openxmlformats.org/officeDocument/2006/relationships/tags" Target="../tags/tag503.xml" /><Relationship Id="rId6" Type="http://schemas.openxmlformats.org/officeDocument/2006/relationships/tags" Target="../tags/tag504.xml" /><Relationship Id="rId7" Type="http://schemas.openxmlformats.org/officeDocument/2006/relationships/tags" Target="../tags/tag505.xml" /><Relationship Id="rId8" Type="http://schemas.openxmlformats.org/officeDocument/2006/relationships/tags" Target="../tags/tag506.xml" /><Relationship Id="rId9" Type="http://schemas.openxmlformats.org/officeDocument/2006/relationships/tags" Target="../tags/tag50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512.xml" /><Relationship Id="rId4" Type="http://schemas.openxmlformats.org/officeDocument/2006/relationships/tags" Target="../tags/tag513.xml" /><Relationship Id="rId5" Type="http://schemas.openxmlformats.org/officeDocument/2006/relationships/tags" Target="../tags/tag514.xml" /><Relationship Id="rId6" Type="http://schemas.openxmlformats.org/officeDocument/2006/relationships/tags" Target="../tags/tag515.xml" /><Relationship Id="rId7" Type="http://schemas.openxmlformats.org/officeDocument/2006/relationships/tags" Target="../tags/tag516.xml" /><Relationship Id="rId8" Type="http://schemas.openxmlformats.org/officeDocument/2006/relationships/tags" Target="../tags/tag517.xml" /><Relationship Id="rId9" Type="http://schemas.openxmlformats.org/officeDocument/2006/relationships/tags" Target="../tags/tag5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28.xml" /><Relationship Id="rId11" Type="http://schemas.openxmlformats.org/officeDocument/2006/relationships/tags" Target="../tags/tag529.xml" /><Relationship Id="rId12" Type="http://schemas.openxmlformats.org/officeDocument/2006/relationships/tags" Target="../tags/tag530.xml" /><Relationship Id="rId13" Type="http://schemas.openxmlformats.org/officeDocument/2006/relationships/image" Target="../media/image24.jpeg" /><Relationship Id="rId14" Type="http://schemas.openxmlformats.org/officeDocument/2006/relationships/tags" Target="../tags/tag531.xml" /><Relationship Id="rId15" Type="http://schemas.openxmlformats.org/officeDocument/2006/relationships/tags" Target="../tags/tag532.xml" /><Relationship Id="rId16" Type="http://schemas.openxmlformats.org/officeDocument/2006/relationships/tags" Target="../tags/tag533.xml" /><Relationship Id="rId17" Type="http://schemas.openxmlformats.org/officeDocument/2006/relationships/tags" Target="../tags/tag534.xml" /><Relationship Id="rId18" Type="http://schemas.openxmlformats.org/officeDocument/2006/relationships/tags" Target="../tags/tag535.xml" /><Relationship Id="rId19" Type="http://schemas.openxmlformats.org/officeDocument/2006/relationships/tags" Target="../tags/tag536.xml" /><Relationship Id="rId2" Type="http://schemas.openxmlformats.org/officeDocument/2006/relationships/notesSlide" Target="../notesSlides/notesSlide3.xml" /><Relationship Id="rId20" Type="http://schemas.openxmlformats.org/officeDocument/2006/relationships/tags" Target="../tags/tag537.xml" /><Relationship Id="rId21" Type="http://schemas.openxmlformats.org/officeDocument/2006/relationships/tags" Target="../tags/tag538.xml" /><Relationship Id="rId22" Type="http://schemas.openxmlformats.org/officeDocument/2006/relationships/tags" Target="../tags/tag539.xml" /><Relationship Id="rId23" Type="http://schemas.openxmlformats.org/officeDocument/2006/relationships/tags" Target="../tags/tag540.xml" /><Relationship Id="rId24" Type="http://schemas.openxmlformats.org/officeDocument/2006/relationships/image" Target="../media/image25.jpeg" /><Relationship Id="rId25" Type="http://schemas.openxmlformats.org/officeDocument/2006/relationships/tags" Target="../tags/tag541.xml" /><Relationship Id="rId26" Type="http://schemas.openxmlformats.org/officeDocument/2006/relationships/image" Target="../media/image26.jpeg" /><Relationship Id="rId27" Type="http://schemas.openxmlformats.org/officeDocument/2006/relationships/tags" Target="../tags/tag542.xml" /><Relationship Id="rId28" Type="http://schemas.openxmlformats.org/officeDocument/2006/relationships/image" Target="../media/image27.jpeg" /><Relationship Id="rId29" Type="http://schemas.openxmlformats.org/officeDocument/2006/relationships/tags" Target="../tags/tag543.xml" /><Relationship Id="rId3" Type="http://schemas.openxmlformats.org/officeDocument/2006/relationships/tags" Target="../tags/tag523.xml" /><Relationship Id="rId30" Type="http://schemas.openxmlformats.org/officeDocument/2006/relationships/tags" Target="../tags/tag544.xml" /><Relationship Id="rId31" Type="http://schemas.openxmlformats.org/officeDocument/2006/relationships/image" Target="../media/image28.jpeg" /><Relationship Id="rId32" Type="http://schemas.openxmlformats.org/officeDocument/2006/relationships/tags" Target="../tags/tag545.xml" /><Relationship Id="rId33" Type="http://schemas.openxmlformats.org/officeDocument/2006/relationships/tags" Target="../tags/tag546.xml" /><Relationship Id="rId34" Type="http://schemas.openxmlformats.org/officeDocument/2006/relationships/tags" Target="../tags/tag547.xml" /><Relationship Id="rId35" Type="http://schemas.openxmlformats.org/officeDocument/2006/relationships/tags" Target="../tags/tag548.xml" /><Relationship Id="rId36" Type="http://schemas.openxmlformats.org/officeDocument/2006/relationships/image" Target="../media/image29.jpeg" /><Relationship Id="rId37" Type="http://schemas.openxmlformats.org/officeDocument/2006/relationships/tags" Target="../tags/tag549.xml" /><Relationship Id="rId38" Type="http://schemas.openxmlformats.org/officeDocument/2006/relationships/tags" Target="../tags/tag550.xml" /><Relationship Id="rId39" Type="http://schemas.openxmlformats.org/officeDocument/2006/relationships/image" Target="../media/image30.jpeg" /><Relationship Id="rId4" Type="http://schemas.openxmlformats.org/officeDocument/2006/relationships/image" Target="../media/image22.jpeg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image" Target="../media/image31.jpeg" /><Relationship Id="rId45" Type="http://schemas.openxmlformats.org/officeDocument/2006/relationships/tags" Target="../tags/tag555.xml" /><Relationship Id="rId46" Type="http://schemas.openxmlformats.org/officeDocument/2006/relationships/tags" Target="../tags/tag556.xml" /><Relationship Id="rId47" Type="http://schemas.openxmlformats.org/officeDocument/2006/relationships/image" Target="../media/image32.jpeg" /><Relationship Id="rId48" Type="http://schemas.openxmlformats.org/officeDocument/2006/relationships/tags" Target="../tags/tag557.xml" /><Relationship Id="rId49" Type="http://schemas.openxmlformats.org/officeDocument/2006/relationships/tags" Target="../tags/tag558.xml" /><Relationship Id="rId5" Type="http://schemas.openxmlformats.org/officeDocument/2006/relationships/tags" Target="../tags/tag524.xml" /><Relationship Id="rId50" Type="http://schemas.openxmlformats.org/officeDocument/2006/relationships/tags" Target="../tags/tag559.xml" /><Relationship Id="rId51" Type="http://schemas.openxmlformats.org/officeDocument/2006/relationships/tags" Target="../tags/tag560.xml" /><Relationship Id="rId52" Type="http://schemas.openxmlformats.org/officeDocument/2006/relationships/tags" Target="../tags/tag561.xml" /><Relationship Id="rId53" Type="http://schemas.openxmlformats.org/officeDocument/2006/relationships/tags" Target="../tags/tag562.xml" /><Relationship Id="rId54" Type="http://schemas.openxmlformats.org/officeDocument/2006/relationships/tags" Target="../tags/tag563.xml" /><Relationship Id="rId55" Type="http://schemas.openxmlformats.org/officeDocument/2006/relationships/tags" Target="../tags/tag564.xml" /><Relationship Id="rId56" Type="http://schemas.openxmlformats.org/officeDocument/2006/relationships/image" Target="../media/image33.jpeg" /><Relationship Id="rId57" Type="http://schemas.openxmlformats.org/officeDocument/2006/relationships/tags" Target="../tags/tag565.xml" /><Relationship Id="rId58" Type="http://schemas.openxmlformats.org/officeDocument/2006/relationships/tags" Target="../tags/tag566.xml" /><Relationship Id="rId59" Type="http://schemas.openxmlformats.org/officeDocument/2006/relationships/tags" Target="../tags/tag567.xml" /><Relationship Id="rId6" Type="http://schemas.openxmlformats.org/officeDocument/2006/relationships/tags" Target="../tags/tag525.xml" /><Relationship Id="rId60" Type="http://schemas.openxmlformats.org/officeDocument/2006/relationships/tags" Target="../tags/tag568.xml" /><Relationship Id="rId61" Type="http://schemas.openxmlformats.org/officeDocument/2006/relationships/tags" Target="../tags/tag569.xml" /><Relationship Id="rId7" Type="http://schemas.openxmlformats.org/officeDocument/2006/relationships/tags" Target="../tags/tag526.xml" /><Relationship Id="rId8" Type="http://schemas.openxmlformats.org/officeDocument/2006/relationships/image" Target="../media/image23.jpeg" /><Relationship Id="rId9" Type="http://schemas.openxmlformats.org/officeDocument/2006/relationships/tags" Target="../tags/tag52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574.xml" /><Relationship Id="rId4" Type="http://schemas.openxmlformats.org/officeDocument/2006/relationships/tags" Target="../tags/tag575.xml" /><Relationship Id="rId5" Type="http://schemas.openxmlformats.org/officeDocument/2006/relationships/tags" Target="../tags/tag576.xml" /><Relationship Id="rId6" Type="http://schemas.openxmlformats.org/officeDocument/2006/relationships/tags" Target="../tags/tag577.xml" /><Relationship Id="rId7" Type="http://schemas.openxmlformats.org/officeDocument/2006/relationships/tags" Target="../tags/tag578.xml" /><Relationship Id="rId8" Type="http://schemas.openxmlformats.org/officeDocument/2006/relationships/tags" Target="../tags/tag579.xml" /><Relationship Id="rId9" Type="http://schemas.openxmlformats.org/officeDocument/2006/relationships/tags" Target="../tags/tag58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90.xml" /><Relationship Id="rId11" Type="http://schemas.openxmlformats.org/officeDocument/2006/relationships/tags" Target="../tags/tag591.xml" /><Relationship Id="rId12" Type="http://schemas.openxmlformats.org/officeDocument/2006/relationships/tags" Target="../tags/tag592.xml" /><Relationship Id="rId13" Type="http://schemas.openxmlformats.org/officeDocument/2006/relationships/tags" Target="../tags/tag593.xml" /><Relationship Id="rId14" Type="http://schemas.openxmlformats.org/officeDocument/2006/relationships/tags" Target="../tags/tag594.xml" /><Relationship Id="rId15" Type="http://schemas.openxmlformats.org/officeDocument/2006/relationships/tags" Target="../tags/tag595.xml" /><Relationship Id="rId16" Type="http://schemas.openxmlformats.org/officeDocument/2006/relationships/tags" Target="../tags/tag596.xml" /><Relationship Id="rId17" Type="http://schemas.openxmlformats.org/officeDocument/2006/relationships/tags" Target="../tags/tag597.xml" /><Relationship Id="rId18" Type="http://schemas.openxmlformats.org/officeDocument/2006/relationships/tags" Target="../tags/tag598.xml" /><Relationship Id="rId19" Type="http://schemas.openxmlformats.org/officeDocument/2006/relationships/tags" Target="../tags/tag599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600.xml" /><Relationship Id="rId21" Type="http://schemas.openxmlformats.org/officeDocument/2006/relationships/tags" Target="../tags/tag601.xml" /><Relationship Id="rId22" Type="http://schemas.openxmlformats.org/officeDocument/2006/relationships/tags" Target="../tags/tag602.xml" /><Relationship Id="rId23" Type="http://schemas.openxmlformats.org/officeDocument/2006/relationships/tags" Target="../tags/tag603.xml" /><Relationship Id="rId24" Type="http://schemas.openxmlformats.org/officeDocument/2006/relationships/tags" Target="../tags/tag604.xml" /><Relationship Id="rId25" Type="http://schemas.openxmlformats.org/officeDocument/2006/relationships/tags" Target="../tags/tag605.xml" /><Relationship Id="rId26" Type="http://schemas.openxmlformats.org/officeDocument/2006/relationships/tags" Target="../tags/tag606.xml" /><Relationship Id="rId27" Type="http://schemas.openxmlformats.org/officeDocument/2006/relationships/tags" Target="../tags/tag607.xml" /><Relationship Id="rId28" Type="http://schemas.openxmlformats.org/officeDocument/2006/relationships/tags" Target="../tags/tag608.xml" /><Relationship Id="rId29" Type="http://schemas.openxmlformats.org/officeDocument/2006/relationships/tags" Target="../tags/tag609.xml" /><Relationship Id="rId3" Type="http://schemas.openxmlformats.org/officeDocument/2006/relationships/tags" Target="../tags/tag585.xml" /><Relationship Id="rId30" Type="http://schemas.openxmlformats.org/officeDocument/2006/relationships/tags" Target="../tags/tag610.xml" /><Relationship Id="rId31" Type="http://schemas.openxmlformats.org/officeDocument/2006/relationships/tags" Target="../tags/tag611.xml" /><Relationship Id="rId32" Type="http://schemas.openxmlformats.org/officeDocument/2006/relationships/tags" Target="../tags/tag612.xml" /><Relationship Id="rId33" Type="http://schemas.openxmlformats.org/officeDocument/2006/relationships/tags" Target="../tags/tag613.xml" /><Relationship Id="rId34" Type="http://schemas.openxmlformats.org/officeDocument/2006/relationships/tags" Target="../tags/tag614.xml" /><Relationship Id="rId35" Type="http://schemas.openxmlformats.org/officeDocument/2006/relationships/tags" Target="../tags/tag615.xml" /><Relationship Id="rId36" Type="http://schemas.openxmlformats.org/officeDocument/2006/relationships/tags" Target="../tags/tag616.xml" /><Relationship Id="rId37" Type="http://schemas.openxmlformats.org/officeDocument/2006/relationships/tags" Target="../tags/tag617.xml" /><Relationship Id="rId38" Type="http://schemas.openxmlformats.org/officeDocument/2006/relationships/tags" Target="../tags/tag618.xml" /><Relationship Id="rId39" Type="http://schemas.openxmlformats.org/officeDocument/2006/relationships/tags" Target="../tags/tag619.xml" /><Relationship Id="rId4" Type="http://schemas.openxmlformats.org/officeDocument/2006/relationships/image" Target="../media/image34.jpeg" /><Relationship Id="rId40" Type="http://schemas.openxmlformats.org/officeDocument/2006/relationships/tags" Target="../tags/tag620.xml" /><Relationship Id="rId41" Type="http://schemas.openxmlformats.org/officeDocument/2006/relationships/tags" Target="../tags/tag621.xml" /><Relationship Id="rId42" Type="http://schemas.openxmlformats.org/officeDocument/2006/relationships/tags" Target="../tags/tag622.xml" /><Relationship Id="rId43" Type="http://schemas.openxmlformats.org/officeDocument/2006/relationships/tags" Target="../tags/tag623.xml" /><Relationship Id="rId44" Type="http://schemas.openxmlformats.org/officeDocument/2006/relationships/tags" Target="../tags/tag624.xml" /><Relationship Id="rId45" Type="http://schemas.openxmlformats.org/officeDocument/2006/relationships/tags" Target="../tags/tag625.xml" /><Relationship Id="rId46" Type="http://schemas.openxmlformats.org/officeDocument/2006/relationships/tags" Target="../tags/tag626.xml" /><Relationship Id="rId47" Type="http://schemas.openxmlformats.org/officeDocument/2006/relationships/tags" Target="../tags/tag627.xml" /><Relationship Id="rId48" Type="http://schemas.openxmlformats.org/officeDocument/2006/relationships/tags" Target="../tags/tag628.xml" /><Relationship Id="rId49" Type="http://schemas.openxmlformats.org/officeDocument/2006/relationships/tags" Target="../tags/tag629.xml" /><Relationship Id="rId5" Type="http://schemas.openxmlformats.org/officeDocument/2006/relationships/tags" Target="../tags/tag586.xml" /><Relationship Id="rId50" Type="http://schemas.openxmlformats.org/officeDocument/2006/relationships/tags" Target="../tags/tag630.xml" /><Relationship Id="rId51" Type="http://schemas.openxmlformats.org/officeDocument/2006/relationships/tags" Target="../tags/tag631.xml" /><Relationship Id="rId52" Type="http://schemas.openxmlformats.org/officeDocument/2006/relationships/tags" Target="../tags/tag632.xml" /><Relationship Id="rId53" Type="http://schemas.openxmlformats.org/officeDocument/2006/relationships/tags" Target="../tags/tag633.xml" /><Relationship Id="rId54" Type="http://schemas.openxmlformats.org/officeDocument/2006/relationships/tags" Target="../tags/tag634.xml" /><Relationship Id="rId55" Type="http://schemas.openxmlformats.org/officeDocument/2006/relationships/tags" Target="../tags/tag635.xml" /><Relationship Id="rId56" Type="http://schemas.openxmlformats.org/officeDocument/2006/relationships/tags" Target="../tags/tag636.xml" /><Relationship Id="rId57" Type="http://schemas.openxmlformats.org/officeDocument/2006/relationships/tags" Target="../tags/tag637.xml" /><Relationship Id="rId58" Type="http://schemas.openxmlformats.org/officeDocument/2006/relationships/tags" Target="../tags/tag638.xml" /><Relationship Id="rId59" Type="http://schemas.openxmlformats.org/officeDocument/2006/relationships/tags" Target="../tags/tag639.xml" /><Relationship Id="rId6" Type="http://schemas.openxmlformats.org/officeDocument/2006/relationships/tags" Target="../tags/tag587.xml" /><Relationship Id="rId60" Type="http://schemas.openxmlformats.org/officeDocument/2006/relationships/tags" Target="../tags/tag640.xml" /><Relationship Id="rId61" Type="http://schemas.openxmlformats.org/officeDocument/2006/relationships/tags" Target="../tags/tag641.xml" /><Relationship Id="rId62" Type="http://schemas.openxmlformats.org/officeDocument/2006/relationships/tags" Target="../tags/tag642.xml" /><Relationship Id="rId63" Type="http://schemas.openxmlformats.org/officeDocument/2006/relationships/tags" Target="../tags/tag643.xml" /><Relationship Id="rId64" Type="http://schemas.openxmlformats.org/officeDocument/2006/relationships/tags" Target="../tags/tag644.xml" /><Relationship Id="rId65" Type="http://schemas.openxmlformats.org/officeDocument/2006/relationships/tags" Target="../tags/tag645.xml" /><Relationship Id="rId66" Type="http://schemas.openxmlformats.org/officeDocument/2006/relationships/tags" Target="../tags/tag646.xml" /><Relationship Id="rId67" Type="http://schemas.openxmlformats.org/officeDocument/2006/relationships/tags" Target="../tags/tag647.xml" /><Relationship Id="rId68" Type="http://schemas.openxmlformats.org/officeDocument/2006/relationships/tags" Target="../tags/tag648.xml" /><Relationship Id="rId69" Type="http://schemas.openxmlformats.org/officeDocument/2006/relationships/tags" Target="../tags/tag649.xml" /><Relationship Id="rId7" Type="http://schemas.openxmlformats.org/officeDocument/2006/relationships/image" Target="../media/image35.jpeg" /><Relationship Id="rId70" Type="http://schemas.openxmlformats.org/officeDocument/2006/relationships/tags" Target="../tags/tag650.xml" /><Relationship Id="rId71" Type="http://schemas.openxmlformats.org/officeDocument/2006/relationships/tags" Target="../tags/tag651.xml" /><Relationship Id="rId72" Type="http://schemas.openxmlformats.org/officeDocument/2006/relationships/tags" Target="../tags/tag652.xml" /><Relationship Id="rId73" Type="http://schemas.openxmlformats.org/officeDocument/2006/relationships/tags" Target="../tags/tag653.xml" /><Relationship Id="rId74" Type="http://schemas.openxmlformats.org/officeDocument/2006/relationships/tags" Target="../tags/tag654.xml" /><Relationship Id="rId75" Type="http://schemas.openxmlformats.org/officeDocument/2006/relationships/tags" Target="../tags/tag655.xml" /><Relationship Id="rId76" Type="http://schemas.openxmlformats.org/officeDocument/2006/relationships/tags" Target="../tags/tag656.xml" /><Relationship Id="rId77" Type="http://schemas.openxmlformats.org/officeDocument/2006/relationships/tags" Target="../tags/tag657.xml" /><Relationship Id="rId78" Type="http://schemas.openxmlformats.org/officeDocument/2006/relationships/tags" Target="../tags/tag658.xml" /><Relationship Id="rId79" Type="http://schemas.openxmlformats.org/officeDocument/2006/relationships/tags" Target="../tags/tag659.xml" /><Relationship Id="rId8" Type="http://schemas.openxmlformats.org/officeDocument/2006/relationships/tags" Target="../tags/tag588.xml" /><Relationship Id="rId80" Type="http://schemas.openxmlformats.org/officeDocument/2006/relationships/tags" Target="../tags/tag660.xml" /><Relationship Id="rId81" Type="http://schemas.openxmlformats.org/officeDocument/2006/relationships/tags" Target="../tags/tag661.xml" /><Relationship Id="rId82" Type="http://schemas.openxmlformats.org/officeDocument/2006/relationships/tags" Target="../tags/tag662.xml" /><Relationship Id="rId83" Type="http://schemas.openxmlformats.org/officeDocument/2006/relationships/tags" Target="../tags/tag663.xml" /><Relationship Id="rId84" Type="http://schemas.openxmlformats.org/officeDocument/2006/relationships/tags" Target="../tags/tag664.xml" /><Relationship Id="rId85" Type="http://schemas.openxmlformats.org/officeDocument/2006/relationships/tags" Target="../tags/tag665.xml" /><Relationship Id="rId86" Type="http://schemas.openxmlformats.org/officeDocument/2006/relationships/tags" Target="../tags/tag666.xml" /><Relationship Id="rId87" Type="http://schemas.openxmlformats.org/officeDocument/2006/relationships/tags" Target="../tags/tag667.xml" /><Relationship Id="rId88" Type="http://schemas.openxmlformats.org/officeDocument/2006/relationships/tags" Target="../tags/tag668.xml" /><Relationship Id="rId89" Type="http://schemas.openxmlformats.org/officeDocument/2006/relationships/tags" Target="../tags/tag669.xml" /><Relationship Id="rId9" Type="http://schemas.openxmlformats.org/officeDocument/2006/relationships/tags" Target="../tags/tag589.xml" /><Relationship Id="rId90" Type="http://schemas.openxmlformats.org/officeDocument/2006/relationships/tags" Target="../tags/tag670.xml" /><Relationship Id="rId91" Type="http://schemas.openxmlformats.org/officeDocument/2006/relationships/tags" Target="../tags/tag671.xml" /><Relationship Id="rId92" Type="http://schemas.openxmlformats.org/officeDocument/2006/relationships/tags" Target="../tags/tag67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680.xml" /><Relationship Id="rId11" Type="http://schemas.openxmlformats.org/officeDocument/2006/relationships/tags" Target="../tags/tag681.xml" /><Relationship Id="rId12" Type="http://schemas.openxmlformats.org/officeDocument/2006/relationships/tags" Target="../tags/tag682.xml" /><Relationship Id="rId13" Type="http://schemas.openxmlformats.org/officeDocument/2006/relationships/tags" Target="../tags/tag683.xml" /><Relationship Id="rId14" Type="http://schemas.openxmlformats.org/officeDocument/2006/relationships/tags" Target="../tags/tag684.xml" /><Relationship Id="rId15" Type="http://schemas.openxmlformats.org/officeDocument/2006/relationships/tags" Target="../tags/tag685.xml" /><Relationship Id="rId2" Type="http://schemas.openxmlformats.org/officeDocument/2006/relationships/tags" Target="../tags/tag673.xml" /><Relationship Id="rId3" Type="http://schemas.openxmlformats.org/officeDocument/2006/relationships/tags" Target="../tags/tag674.xml" /><Relationship Id="rId4" Type="http://schemas.openxmlformats.org/officeDocument/2006/relationships/tags" Target="../tags/tag675.xml" /><Relationship Id="rId5" Type="http://schemas.openxmlformats.org/officeDocument/2006/relationships/tags" Target="../tags/tag676.xml" /><Relationship Id="rId6" Type="http://schemas.openxmlformats.org/officeDocument/2006/relationships/tags" Target="../tags/tag677.xml" /><Relationship Id="rId7" Type="http://schemas.openxmlformats.org/officeDocument/2006/relationships/image" Target="../media/image36.png" /><Relationship Id="rId8" Type="http://schemas.openxmlformats.org/officeDocument/2006/relationships/tags" Target="../tags/tag678.xml" /><Relationship Id="rId9" Type="http://schemas.openxmlformats.org/officeDocument/2006/relationships/tags" Target="../tags/tag67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695.xml" /><Relationship Id="rId11" Type="http://schemas.openxmlformats.org/officeDocument/2006/relationships/tags" Target="../tags/tag696.xml" /><Relationship Id="rId12" Type="http://schemas.openxmlformats.org/officeDocument/2006/relationships/tags" Target="../tags/tag697.xml" /><Relationship Id="rId13" Type="http://schemas.openxmlformats.org/officeDocument/2006/relationships/tags" Target="../tags/tag698.xml" /><Relationship Id="rId14" Type="http://schemas.openxmlformats.org/officeDocument/2006/relationships/tags" Target="../tags/tag699.xml" /><Relationship Id="rId15" Type="http://schemas.openxmlformats.org/officeDocument/2006/relationships/tags" Target="../tags/tag700.xml" /><Relationship Id="rId16" Type="http://schemas.openxmlformats.org/officeDocument/2006/relationships/tags" Target="../tags/tag701.xml" /><Relationship Id="rId17" Type="http://schemas.openxmlformats.org/officeDocument/2006/relationships/tags" Target="../tags/tag702.xml" /><Relationship Id="rId18" Type="http://schemas.openxmlformats.org/officeDocument/2006/relationships/tags" Target="../tags/tag703.xml" /><Relationship Id="rId19" Type="http://schemas.openxmlformats.org/officeDocument/2006/relationships/tags" Target="../tags/tag704.xml" /><Relationship Id="rId2" Type="http://schemas.openxmlformats.org/officeDocument/2006/relationships/notesSlide" Target="../notesSlides/notesSlide6.xml" /><Relationship Id="rId20" Type="http://schemas.openxmlformats.org/officeDocument/2006/relationships/image" Target="../media/image39.jpeg" /><Relationship Id="rId21" Type="http://schemas.openxmlformats.org/officeDocument/2006/relationships/tags" Target="../tags/tag705.xml" /><Relationship Id="rId22" Type="http://schemas.openxmlformats.org/officeDocument/2006/relationships/image" Target="../media/image40.jpeg" /><Relationship Id="rId23" Type="http://schemas.openxmlformats.org/officeDocument/2006/relationships/tags" Target="../tags/tag706.xml" /><Relationship Id="rId24" Type="http://schemas.openxmlformats.org/officeDocument/2006/relationships/tags" Target="../tags/tag707.xml" /><Relationship Id="rId25" Type="http://schemas.openxmlformats.org/officeDocument/2006/relationships/tags" Target="../tags/tag708.xml" /><Relationship Id="rId26" Type="http://schemas.openxmlformats.org/officeDocument/2006/relationships/tags" Target="../tags/tag709.xml" /><Relationship Id="rId27" Type="http://schemas.openxmlformats.org/officeDocument/2006/relationships/tags" Target="../tags/tag710.xml" /><Relationship Id="rId28" Type="http://schemas.openxmlformats.org/officeDocument/2006/relationships/tags" Target="../tags/tag711.xml" /><Relationship Id="rId29" Type="http://schemas.openxmlformats.org/officeDocument/2006/relationships/tags" Target="../tags/tag712.xml" /><Relationship Id="rId3" Type="http://schemas.openxmlformats.org/officeDocument/2006/relationships/tags" Target="../tags/tag690.xml" /><Relationship Id="rId30" Type="http://schemas.openxmlformats.org/officeDocument/2006/relationships/tags" Target="../tags/tag713.xml" /><Relationship Id="rId31" Type="http://schemas.openxmlformats.org/officeDocument/2006/relationships/tags" Target="../tags/tag714.xml" /><Relationship Id="rId32" Type="http://schemas.openxmlformats.org/officeDocument/2006/relationships/tags" Target="../tags/tag715.xml" /><Relationship Id="rId33" Type="http://schemas.openxmlformats.org/officeDocument/2006/relationships/tags" Target="../tags/tag716.xml" /><Relationship Id="rId34" Type="http://schemas.openxmlformats.org/officeDocument/2006/relationships/tags" Target="../tags/tag717.xml" /><Relationship Id="rId35" Type="http://schemas.openxmlformats.org/officeDocument/2006/relationships/tags" Target="../tags/tag718.xml" /><Relationship Id="rId36" Type="http://schemas.openxmlformats.org/officeDocument/2006/relationships/tags" Target="../tags/tag719.xml" /><Relationship Id="rId37" Type="http://schemas.openxmlformats.org/officeDocument/2006/relationships/tags" Target="../tags/tag720.xml" /><Relationship Id="rId38" Type="http://schemas.openxmlformats.org/officeDocument/2006/relationships/tags" Target="../tags/tag721.xml" /><Relationship Id="rId39" Type="http://schemas.openxmlformats.org/officeDocument/2006/relationships/tags" Target="../tags/tag722.xml" /><Relationship Id="rId4" Type="http://schemas.openxmlformats.org/officeDocument/2006/relationships/image" Target="../media/image37.jpeg" /><Relationship Id="rId40" Type="http://schemas.openxmlformats.org/officeDocument/2006/relationships/tags" Target="../tags/tag723.xml" /><Relationship Id="rId41" Type="http://schemas.openxmlformats.org/officeDocument/2006/relationships/tags" Target="../tags/tag724.xml" /><Relationship Id="rId42" Type="http://schemas.openxmlformats.org/officeDocument/2006/relationships/tags" Target="../tags/tag725.xml" /><Relationship Id="rId43" Type="http://schemas.openxmlformats.org/officeDocument/2006/relationships/tags" Target="../tags/tag726.xml" /><Relationship Id="rId44" Type="http://schemas.openxmlformats.org/officeDocument/2006/relationships/tags" Target="../tags/tag727.xml" /><Relationship Id="rId5" Type="http://schemas.openxmlformats.org/officeDocument/2006/relationships/tags" Target="../tags/tag691.xml" /><Relationship Id="rId6" Type="http://schemas.openxmlformats.org/officeDocument/2006/relationships/image" Target="../media/image38.jpeg" /><Relationship Id="rId7" Type="http://schemas.openxmlformats.org/officeDocument/2006/relationships/tags" Target="../tags/tag692.xml" /><Relationship Id="rId8" Type="http://schemas.openxmlformats.org/officeDocument/2006/relationships/tags" Target="../tags/tag693.xml" /><Relationship Id="rId9" Type="http://schemas.openxmlformats.org/officeDocument/2006/relationships/tags" Target="../tags/tag69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Relationship Id="rId5" Type="http://schemas.openxmlformats.org/officeDocument/2006/relationships/tags" Target="../tags/tag731.xml" /><Relationship Id="rId6" Type="http://schemas.openxmlformats.org/officeDocument/2006/relationships/tags" Target="../tags/tag732.xml" /><Relationship Id="rId7" Type="http://schemas.openxmlformats.org/officeDocument/2006/relationships/tags" Target="../tags/tag733.xml" /><Relationship Id="rId8" Type="http://schemas.openxmlformats.org/officeDocument/2006/relationships/tags" Target="../tags/tag734.xml" /><Relationship Id="rId9" Type="http://schemas.openxmlformats.org/officeDocument/2006/relationships/tags" Target="../tags/tag7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736.xml" /><Relationship Id="rId3" Type="http://schemas.openxmlformats.org/officeDocument/2006/relationships/tags" Target="../tags/tag737.xml" /><Relationship Id="rId4" Type="http://schemas.openxmlformats.org/officeDocument/2006/relationships/hyperlink" Target="https://d.book118.com/228047015072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标题 1" title=""/>
          <p:cNvSpPr>
            <a:spLocks noGrp="1"/>
          </p:cNvSpPr>
          <p:nvPr>
            <p:ph type="ctrTitle" idx="4294967295"/>
            <p:custDataLst>
              <p:tags r:id="rId3"/>
            </p:custDataLst>
          </p:nvPr>
        </p:nvSpPr>
        <p:spPr>
          <a:xfrm rot="10800000" flipH="1" flipV="1">
            <a:off x="4088765" y="2548255"/>
            <a:ext cx="4023360" cy="669290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  <a:sym typeface="楷体" panose="02010609060101010101" pitchFamily="49" charset="-122"/>
              </a:rPr>
              <a:t>认识图形</a:t>
            </a:r>
            <a:endParaRPr lang="zh-CN" altLang="zh-CN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3" name="副标题 2" title=""/>
          <p:cNvSpPr>
            <a:spLocks noGrp="1"/>
          </p:cNvSpPr>
          <p:nvPr>
            <p:ph type="subTitle" idx="4294967295"/>
            <p:custDataLst>
              <p:tags r:id="rId4"/>
            </p:custDataLst>
          </p:nvPr>
        </p:nvSpPr>
        <p:spPr>
          <a:xfrm>
            <a:off x="3164355" y="5661248"/>
            <a:ext cx="6149975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  <a:sym typeface="楷体" panose="02010609060101010101" pitchFamily="49" charset="-122"/>
              </a:rPr>
              <a:t>小学数学</a:t>
            </a:r>
            <a:r>
              <a:rPr lang="en-US" alt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  <a:sym typeface="楷体" panose="02010609060101010101" pitchFamily="49" charset="-122"/>
              </a:rPr>
              <a:t>·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楷体" panose="02010609060101010101" pitchFamily="49" charset="-122"/>
                <a:sym typeface="楷体" panose="02010609060101010101" pitchFamily="49" charset="-122"/>
              </a:rPr>
              <a:t>一年级（下）</a:t>
            </a:r>
            <a:endParaRPr lang="en-US" altLang="zh-CN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5"/>
            </p:custDataLst>
          </p:nvPr>
        </p:nvSpPr>
        <p:spPr>
          <a:xfrm>
            <a:off x="8112224" y="476672"/>
            <a:ext cx="394159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北师大版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·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第四单元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TextBox 2" title=""/>
          <p:cNvSpPr txBox="1"/>
          <p:nvPr>
            <p:custDataLst>
              <p:tags r:id="rId3"/>
            </p:custDataLst>
          </p:nvPr>
        </p:nvSpPr>
        <p:spPr>
          <a:xfrm>
            <a:off x="5281295" y="847725"/>
            <a:ext cx="6536055" cy="715645"/>
          </a:xfrm>
          <a:prstGeom prst="rect">
            <a:avLst/>
          </a:prstGeom>
          <a:noFill/>
        </p:spPr>
        <p:txBody>
          <a:bodyPr wrap="square" rtlCol="0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zh-CN" altLang="en-US" sz="11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通过观察、操作等活动,</a:t>
            </a:r>
            <a:r>
              <a:rPr lang="zh-CN" altLang="en-US" sz="11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初步认识</a:t>
            </a:r>
            <a:r>
              <a:rPr lang="zh-CN" altLang="en-US" sz="11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并辨认长方形、正方形、三角形和圆,体会“面”在“体”上。</a:t>
            </a:r>
            <a:endParaRPr lang="zh-CN" altLang="en-US" sz="11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5413375" y="2841625"/>
            <a:ext cx="66179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在动手操作的过程中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形成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空间观念和创新意识。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 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5"/>
            </p:custDataLst>
          </p:nvPr>
        </p:nvSpPr>
        <p:spPr>
          <a:xfrm>
            <a:off x="5412740" y="4509770"/>
            <a:ext cx="67792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通过图形在生活中的广泛运用,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感受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到数学知识与生活息息相关,激发学生对数学学习的兴趣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。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>
            <a:off x="11658600" y="102489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2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2" name="矩形 31" title=""/>
          <p:cNvSpPr/>
          <p:nvPr>
            <p:custDataLst>
              <p:tags r:id="rId3"/>
            </p:custDataLst>
          </p:nvPr>
        </p:nvSpPr>
        <p:spPr>
          <a:xfrm>
            <a:off x="1127433" y="2850403"/>
            <a:ext cx="2370790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重  </a:t>
            </a:r>
            <a:endParaRPr lang="zh-CN" altLang="en-US" sz="3600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11" name="矩形 10" title=""/>
          <p:cNvSpPr/>
          <p:nvPr>
            <p:custDataLst>
              <p:tags r:id="rId4"/>
            </p:custDataLst>
          </p:nvPr>
        </p:nvSpPr>
        <p:spPr>
          <a:xfrm>
            <a:off x="4007485" y="2828290"/>
            <a:ext cx="5068570" cy="667385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12" name="矩形 11" title=""/>
          <p:cNvSpPr/>
          <p:nvPr>
            <p:custDataLst>
              <p:tags r:id="rId5"/>
            </p:custDataLst>
          </p:nvPr>
        </p:nvSpPr>
        <p:spPr>
          <a:xfrm>
            <a:off x="4138930" y="4420235"/>
            <a:ext cx="7804150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根据图形边的特点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辨认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长方形、正方形、三角形和圆。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6"/>
            </p:custDataLst>
          </p:nvPr>
        </p:nvSpPr>
        <p:spPr>
          <a:xfrm>
            <a:off x="4007485" y="2813685"/>
            <a:ext cx="8068310" cy="86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让学生从感性上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知道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长方形、正方形、三角形和圆的形状。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pic>
        <p:nvPicPr>
          <p:cNvPr id="2" name="Picture 16" title="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1323" y="380900"/>
            <a:ext cx="1756906" cy="169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 title=""/>
          <p:cNvCxnSpPr/>
          <p:nvPr>
            <p:custDataLst>
              <p:tags r:id="rId9"/>
            </p:custDataLst>
          </p:nvPr>
        </p:nvCxnSpPr>
        <p:spPr>
          <a:xfrm>
            <a:off x="5159896" y="1460781"/>
            <a:ext cx="208823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 title=""/>
          <p:cNvCxnSpPr/>
          <p:nvPr>
            <p:custDataLst>
              <p:tags r:id="rId10"/>
            </p:custDataLst>
          </p:nvPr>
        </p:nvCxnSpPr>
        <p:spPr>
          <a:xfrm>
            <a:off x="5159896" y="1485307"/>
            <a:ext cx="208823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7170" name="Picture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28381" t="1428" r="30571" b="9525"/>
          <a:stretch>
            <a:fillRect/>
          </a:stretch>
        </p:blipFill>
        <p:spPr>
          <a:xfrm>
            <a:off x="7753350" y="1412875"/>
            <a:ext cx="1492250" cy="2592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Picture 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1333" t="13757" r="9250" b="3758"/>
          <a:stretch>
            <a:fillRect/>
          </a:stretch>
        </p:blipFill>
        <p:spPr>
          <a:xfrm>
            <a:off x="2711450" y="1485900"/>
            <a:ext cx="1716088" cy="2447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4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CACDD0"/>
              </a:clrFrom>
              <a:clrTo>
                <a:srgbClr val="CACDD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6500" y="1628775"/>
            <a:ext cx="2252663" cy="2305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Picture 5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4050" y="3810635"/>
            <a:ext cx="2232025" cy="2520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42" name="Text Box 6" title=""/>
          <p:cNvSpPr txBox="1"/>
          <p:nvPr>
            <p:custDataLst>
              <p:tags r:id="rId12"/>
            </p:custDataLst>
          </p:nvPr>
        </p:nvSpPr>
        <p:spPr>
          <a:xfrm>
            <a:off x="4084320" y="890588"/>
            <a:ext cx="5161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00006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认一认，这些物体像什么形状？</a:t>
            </a:r>
            <a:endParaRPr lang="zh-CN" altLang="en-US" sz="2800">
              <a:solidFill>
                <a:srgbClr val="000066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7175" name="Picture 7" title=""/>
          <p:cNvPicPr>
            <a:picLocks noChangeAspect="1"/>
          </p:cNvPicPr>
          <p:nvPr>
            <p:ph idx="4294967295"/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888990" y="4265295"/>
            <a:ext cx="2808605" cy="2132330"/>
          </a:xfrm>
        </p:spPr>
      </p:pic>
    </p:spTree>
    <p:custDataLst>
      <p:tags r:id="rId1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362" name="标题 1" title=""/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2684780" y="1129030"/>
            <a:ext cx="8686800" cy="85725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 sz="2800"/>
              <a:t>做一做，你能得到哪些图形？</a:t>
            </a:r>
            <a:endParaRPr lang="zh-CN" altLang="en-US" sz="2800"/>
          </a:p>
        </p:txBody>
      </p:sp>
      <p:pic>
        <p:nvPicPr>
          <p:cNvPr id="15363" name="内容占位符 5" title=""/>
          <p:cNvPicPr>
            <a:picLocks noGrp="1" noChangeAspect="1"/>
          </p:cNvPicPr>
          <p:nvPr>
            <p:ph idx="4294967295"/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6340" y="1986280"/>
            <a:ext cx="7753350" cy="4526280"/>
          </a:xfrm>
        </p:spPr>
      </p:pic>
      <p:cxnSp>
        <p:nvCxnSpPr>
          <p:cNvPr id="7" name="直接连接符 6" title=""/>
          <p:cNvCxnSpPr/>
          <p:nvPr>
            <p:custDataLst>
              <p:tags r:id="rId6"/>
            </p:custDataLst>
          </p:nvPr>
        </p:nvCxnSpPr>
        <p:spPr>
          <a:xfrm>
            <a:off x="5220653" y="3600768"/>
            <a:ext cx="6429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6386" name="标题 1" title=""/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1026795" y="821055"/>
            <a:ext cx="8229600" cy="2011045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 sz="2800"/>
              <a:t>通过描、印等活动初步认识了</a:t>
            </a:r>
            <a:endParaRPr lang="zh-CN" altLang="en-US" sz="2800"/>
          </a:p>
        </p:txBody>
      </p:sp>
      <p:sp>
        <p:nvSpPr>
          <p:cNvPr id="16387" name="内容占位符 2" title=""/>
          <p:cNvSpPr>
            <a:spLocks noGrp="1"/>
          </p:cNvSpPr>
          <p:nvPr>
            <p:ph idx="4294967295"/>
            <p:custDataLst>
              <p:tags r:id="rId4"/>
            </p:custDataLst>
          </p:nvPr>
        </p:nvSpPr>
        <p:spPr>
          <a:xfrm>
            <a:off x="1026795" y="4332605"/>
            <a:ext cx="8872220" cy="23399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/>
              <a:t>      </a:t>
            </a:r>
            <a:r>
              <a:rPr lang="zh-CN" altLang="en-US"/>
              <a:t>下面通过课件演示进一步认识并体会“面在体上”</a:t>
            </a:r>
            <a:endParaRPr lang="zh-CN" altLang="en-US"/>
          </a:p>
        </p:txBody>
      </p:sp>
      <p:sp>
        <p:nvSpPr>
          <p:cNvPr id="16388" name="Rectangle 8" title=""/>
          <p:cNvSpPr/>
          <p:nvPr>
            <p:custDataLst>
              <p:tags r:id="rId5"/>
            </p:custDataLst>
          </p:nvPr>
        </p:nvSpPr>
        <p:spPr>
          <a:xfrm>
            <a:off x="3693795" y="2332038"/>
            <a:ext cx="914400" cy="14478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389" name="Rectangle 9" title=""/>
          <p:cNvSpPr/>
          <p:nvPr>
            <p:custDataLst>
              <p:tags r:id="rId6"/>
            </p:custDataLst>
          </p:nvPr>
        </p:nvSpPr>
        <p:spPr>
          <a:xfrm>
            <a:off x="5122545" y="2617788"/>
            <a:ext cx="1087438" cy="1012825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390" name="AutoShape 11" title=""/>
          <p:cNvSpPr/>
          <p:nvPr>
            <p:custDataLst>
              <p:tags r:id="rId7"/>
            </p:custDataLst>
          </p:nvPr>
        </p:nvSpPr>
        <p:spPr>
          <a:xfrm>
            <a:off x="7051358" y="2474913"/>
            <a:ext cx="1219200" cy="990600"/>
          </a:xfrm>
          <a:prstGeom prst="flowChartExtract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391" name="Oval 10" title=""/>
          <p:cNvSpPr/>
          <p:nvPr>
            <p:custDataLst>
              <p:tags r:id="rId8"/>
            </p:custDataLst>
          </p:nvPr>
        </p:nvSpPr>
        <p:spPr>
          <a:xfrm>
            <a:off x="8908733" y="2617788"/>
            <a:ext cx="990600" cy="9906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69986" name="AutoShape 2" title=""/>
          <p:cNvSpPr/>
          <p:nvPr>
            <p:custDataLst>
              <p:tags r:id="rId4"/>
            </p:custDataLst>
          </p:nvPr>
        </p:nvSpPr>
        <p:spPr>
          <a:xfrm rot="-5400000">
            <a:off x="7321550" y="1484313"/>
            <a:ext cx="1584325" cy="24479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9987" name="Rectangle 3" title=""/>
          <p:cNvSpPr/>
          <p:nvPr>
            <p:custDataLst>
              <p:tags r:id="rId5"/>
            </p:custDataLst>
          </p:nvPr>
        </p:nvSpPr>
        <p:spPr>
          <a:xfrm rot="5400000">
            <a:off x="7681913" y="1844675"/>
            <a:ext cx="1223962" cy="2087563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9988" name="AutoShape 4" title=""/>
          <p:cNvSpPr/>
          <p:nvPr>
            <p:custDataLst>
              <p:tags r:id="rId6"/>
            </p:custDataLst>
          </p:nvPr>
        </p:nvSpPr>
        <p:spPr>
          <a:xfrm rot="-5572870">
            <a:off x="6229350" y="2524125"/>
            <a:ext cx="1657350" cy="366713"/>
          </a:xfrm>
          <a:prstGeom prst="parallelogram">
            <a:avLst>
              <a:gd name="adj" fmla="val 112986"/>
            </a:avLst>
          </a:prstGeom>
          <a:solidFill>
            <a:srgbClr val="66FF33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9989" name="Rectangle 5" title=""/>
          <p:cNvSpPr/>
          <p:nvPr>
            <p:custDataLst>
              <p:tags r:id="rId7"/>
            </p:custDataLst>
          </p:nvPr>
        </p:nvSpPr>
        <p:spPr>
          <a:xfrm>
            <a:off x="3792538" y="2347913"/>
            <a:ext cx="649287" cy="1081087"/>
          </a:xfrm>
          <a:prstGeom prst="rect">
            <a:avLst/>
          </a:prstGeom>
          <a:solidFill>
            <a:srgbClr val="66FF33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9992" name="Text Box 8" title=""/>
          <p:cNvSpPr txBox="1"/>
          <p:nvPr>
            <p:custDataLst>
              <p:tags r:id="rId8"/>
            </p:custDataLst>
          </p:nvPr>
        </p:nvSpPr>
        <p:spPr>
          <a:xfrm>
            <a:off x="5031423" y="4104640"/>
            <a:ext cx="25193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长 方 形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dur="2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06 6.93642E-07 L -0.64966 -0.00509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dur="2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06 -1.48148E-06 L -0.35434 -1.48148E-06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dur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31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7" grpId="0"/>
      <p:bldP spid="169987" grpId="1"/>
      <p:bldP spid="169988" grpId="0"/>
      <p:bldP spid="169988" grpId="1"/>
      <p:bldP spid="169988" grpId="2"/>
      <p:bldP spid="169989" grpId="0"/>
      <p:bldP spid="1699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133122" name="Picture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3463" y="3328988"/>
            <a:ext cx="3067050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3" name="Picture 3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3463" y="3314700"/>
            <a:ext cx="3067050" cy="358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4" name="Picture 4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7750" y="3298825"/>
            <a:ext cx="306705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5" name="Picture 5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0763" y="3284538"/>
            <a:ext cx="101600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6" name="Picture 6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6475" y="3284538"/>
            <a:ext cx="288925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7" name="Picture 7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5050" y="3241675"/>
            <a:ext cx="663575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8" name="Picture 8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0763" y="3255963"/>
            <a:ext cx="1052512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9" name="Picture 9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5050" y="4581525"/>
            <a:ext cx="4162425" cy="120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30" name="Picture 10" title="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32188" y="4508500"/>
            <a:ext cx="4162425" cy="193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31" name="Picture 11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5050" y="4221163"/>
            <a:ext cx="4162425" cy="481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32" name="Rectangle 12" title=""/>
          <p:cNvSpPr/>
          <p:nvPr>
            <p:custDataLst>
              <p:tags r:id="rId17"/>
            </p:custDataLst>
          </p:nvPr>
        </p:nvSpPr>
        <p:spPr>
          <a:xfrm>
            <a:off x="4872038" y="3313113"/>
            <a:ext cx="2808287" cy="720725"/>
          </a:xfrm>
          <a:prstGeom prst="rect">
            <a:avLst/>
          </a:prstGeom>
          <a:solidFill>
            <a:srgbClr val="FF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3133" name="Picture 13" title="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6475" y="3295650"/>
            <a:ext cx="1371600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34" name="Picture 14" title="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0763" y="4019550"/>
            <a:ext cx="4162425" cy="681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35" name="Rectangle 15" title=""/>
          <p:cNvSpPr/>
          <p:nvPr>
            <p:custDataLst>
              <p:tags r:id="rId20"/>
            </p:custDataLst>
          </p:nvPr>
        </p:nvSpPr>
        <p:spPr>
          <a:xfrm>
            <a:off x="3589338" y="3933825"/>
            <a:ext cx="2808287" cy="720725"/>
          </a:xfrm>
          <a:prstGeom prst="rect">
            <a:avLst/>
          </a:prstGeom>
          <a:solidFill>
            <a:srgbClr val="FF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3136" name="Picture 16" title="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8063" y="3309938"/>
            <a:ext cx="4162425" cy="681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37" name="Picture 17" title="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9050" y="3284538"/>
            <a:ext cx="1371600" cy="142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38" name="Text Box 18" title="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4678680" y="722630"/>
            <a:ext cx="2808288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defTabSz="914400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latin typeface="+mj-ea"/>
                <a:ea typeface="+mj-ea"/>
                <a:cs typeface="楷体" panose="02010609060101010101" pitchFamily="49" charset="-122"/>
              </a:rPr>
              <a:t>展开长方体</a:t>
            </a:r>
            <a:endParaRPr kumimoji="0" lang="zh-CN" altLang="en-US" sz="2800" kern="1200" cap="none" spc="0" normalizeH="0" baseline="0" noProof="0">
              <a:latin typeface="+mj-ea"/>
              <a:ea typeface="+mj-ea"/>
              <a:cs typeface="楷体" panose="02010609060101010101" pitchFamily="49" charset="-122"/>
            </a:endParaRPr>
          </a:p>
        </p:txBody>
      </p:sp>
      <p:pic>
        <p:nvPicPr>
          <p:cNvPr id="133139" name="Picture 19" title="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83338" y="3500438"/>
            <a:ext cx="1514475" cy="1266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40" name="Picture 20" title="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9050" y="3644900"/>
            <a:ext cx="1552575" cy="1266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41" name="Picture 21" title="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97625" y="3789363"/>
            <a:ext cx="1771650" cy="1266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42" name="Rectangle 22" title=""/>
          <p:cNvSpPr/>
          <p:nvPr>
            <p:custDataLst>
              <p:tags r:id="rId30"/>
            </p:custDataLst>
          </p:nvPr>
        </p:nvSpPr>
        <p:spPr>
          <a:xfrm>
            <a:off x="6413500" y="3933825"/>
            <a:ext cx="1800225" cy="719138"/>
          </a:xfrm>
          <a:prstGeom prst="rect">
            <a:avLst/>
          </a:prstGeom>
          <a:solidFill>
            <a:srgbClr val="00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3143" name="Picture 23" title="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0763" y="4667250"/>
            <a:ext cx="4162425" cy="166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44" name="Picture 24" title="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6638" y="4652963"/>
            <a:ext cx="4162425" cy="490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45" name="Picture 25" title="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6638" y="4624388"/>
            <a:ext cx="4162425" cy="792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46" name="Picture 26" title="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6800" y="4581525"/>
            <a:ext cx="4162425" cy="1181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47" name="Picture 27" title="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7425" y="4638675"/>
            <a:ext cx="3648075" cy="1343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48" name="Rectangle 28" title=""/>
          <p:cNvSpPr/>
          <p:nvPr>
            <p:custDataLst>
              <p:tags r:id="rId38"/>
            </p:custDataLst>
          </p:nvPr>
        </p:nvSpPr>
        <p:spPr>
          <a:xfrm>
            <a:off x="3575050" y="4667250"/>
            <a:ext cx="2838450" cy="1584325"/>
          </a:xfrm>
          <a:prstGeom prst="rect">
            <a:avLst/>
          </a:prstGeom>
          <a:solidFill>
            <a:srgbClr val="0000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3149" name="Picture 29" title="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4850" y="3270250"/>
            <a:ext cx="288925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0" name="Picture 30" title="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8775" y="3255963"/>
            <a:ext cx="649288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1" name="Picture 31" title="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1438" y="3270250"/>
            <a:ext cx="971550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2" name="Picture 32" title="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6800" y="3284538"/>
            <a:ext cx="1260475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3" name="Picture 33" title="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9463" y="3500438"/>
            <a:ext cx="1666875" cy="1228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4" name="Rectangle 34" title=""/>
          <p:cNvSpPr/>
          <p:nvPr>
            <p:custDataLst>
              <p:tags r:id="rId46"/>
            </p:custDataLst>
          </p:nvPr>
        </p:nvSpPr>
        <p:spPr>
          <a:xfrm>
            <a:off x="1774825" y="3948113"/>
            <a:ext cx="1800225" cy="719137"/>
          </a:xfrm>
          <a:prstGeom prst="rect">
            <a:avLst/>
          </a:prstGeom>
          <a:solidFill>
            <a:srgbClr val="00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3155" name="Picture 35" title="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9175" y="3097213"/>
            <a:ext cx="3067050" cy="21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6" name="Picture 36" title="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9175" y="2925763"/>
            <a:ext cx="3067050" cy="43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7" name="Picture 37" title="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9338" y="3141663"/>
            <a:ext cx="4162425" cy="849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8" name="Picture 38" title="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4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0450" y="2593975"/>
            <a:ext cx="3067050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9" name="Picture 39" title="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90925" y="2824163"/>
            <a:ext cx="4162425" cy="1181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0" name="Picture 40" title="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4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9338" y="2089150"/>
            <a:ext cx="3067050" cy="79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1" name="Picture 41" title="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9338" y="2593975"/>
            <a:ext cx="4162425" cy="1411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2" name="Picture 42" title="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4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2038" y="1843088"/>
            <a:ext cx="3067050" cy="792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3" name="Picture 43" title="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9338" y="2393950"/>
            <a:ext cx="3933825" cy="1552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4" name="Picture 44" title="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4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8363" y="1628775"/>
            <a:ext cx="3067050" cy="792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5" name="Rectangle 45" title=""/>
          <p:cNvSpPr/>
          <p:nvPr>
            <p:custDataLst>
              <p:tags r:id="rId59"/>
            </p:custDataLst>
          </p:nvPr>
        </p:nvSpPr>
        <p:spPr>
          <a:xfrm>
            <a:off x="3575050" y="2336800"/>
            <a:ext cx="2838450" cy="1584325"/>
          </a:xfrm>
          <a:prstGeom prst="rect">
            <a:avLst/>
          </a:prstGeom>
          <a:solidFill>
            <a:srgbClr val="0000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3166" name="Rectangle 46" title=""/>
          <p:cNvSpPr/>
          <p:nvPr>
            <p:custDataLst>
              <p:tags r:id="rId60"/>
            </p:custDataLst>
          </p:nvPr>
        </p:nvSpPr>
        <p:spPr>
          <a:xfrm>
            <a:off x="3603625" y="1614488"/>
            <a:ext cx="2808288" cy="720725"/>
          </a:xfrm>
          <a:prstGeom prst="rect">
            <a:avLst/>
          </a:prstGeom>
          <a:solidFill>
            <a:srgbClr val="FF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6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3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3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4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2"/>
                            </p:stCondLst>
                            <p:childTnLst>
                              <p:par>
                                <p:cTn id="44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2"/>
                            </p:stCondLst>
                            <p:childTnLst>
                              <p:par>
                                <p:cTn id="4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3"/>
                            </p:stCondLst>
                            <p:childTnLst>
                              <p:par>
                                <p:cTn id="51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3"/>
                            </p:stCondLst>
                            <p:childTnLst>
                              <p:par>
                                <p:cTn id="5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4"/>
                            </p:stCondLst>
                            <p:childTnLst>
                              <p:par>
                                <p:cTn id="58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3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4"/>
                            </p:stCondLst>
                            <p:childTnLst>
                              <p:par>
                                <p:cTn id="6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505"/>
                            </p:stCondLst>
                            <p:childTnLst>
                              <p:par>
                                <p:cTn id="6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33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3005"/>
                            </p:stCondLst>
                            <p:childTnLst>
                              <p:par>
                                <p:cTn id="6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006"/>
                            </p:stCondLst>
                            <p:childTnLst>
                              <p:par>
                                <p:cTn id="72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3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506"/>
                            </p:stCondLst>
                            <p:childTnLst>
                              <p:par>
                                <p:cTn id="7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507"/>
                            </p:stCondLst>
                            <p:childTnLst>
                              <p:par>
                                <p:cTn id="7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33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007"/>
                            </p:stCondLst>
                            <p:childTnLst>
                              <p:par>
                                <p:cTn id="83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008"/>
                            </p:stCondLst>
                            <p:childTnLst>
                              <p:par>
                                <p:cTn id="86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33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508"/>
                            </p:stCondLst>
                            <p:childTnLst>
                              <p:par>
                                <p:cTn id="90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509"/>
                            </p:stCondLst>
                            <p:childTnLst>
                              <p:par>
                                <p:cTn id="9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3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9"/>
                            </p:stCondLst>
                            <p:childTnLst>
                              <p:par>
                                <p:cTn id="97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10"/>
                            </p:stCondLst>
                            <p:childTnLst>
                              <p:par>
                                <p:cTn id="100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33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510"/>
                            </p:stCondLst>
                            <p:childTnLst>
                              <p:par>
                                <p:cTn id="104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511"/>
                            </p:stCondLst>
                            <p:childTnLst>
                              <p:par>
                                <p:cTn id="10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6011"/>
                            </p:stCondLst>
                            <p:childTnLst>
                              <p:par>
                                <p:cTn id="11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6012"/>
                            </p:stCondLst>
                            <p:childTnLst>
                              <p:par>
                                <p:cTn id="114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33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6512"/>
                            </p:stCondLst>
                            <p:childTnLst>
                              <p:par>
                                <p:cTn id="118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6513"/>
                            </p:stCondLst>
                            <p:childTnLst>
                              <p:par>
                                <p:cTn id="121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33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7013"/>
                            </p:stCondLst>
                            <p:childTnLst>
                              <p:par>
                                <p:cTn id="12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7014"/>
                            </p:stCondLst>
                            <p:childTnLst>
                              <p:par>
                                <p:cTn id="128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7514"/>
                            </p:stCondLst>
                            <p:childTnLst>
                              <p:par>
                                <p:cTn id="13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7515"/>
                            </p:stCondLst>
                            <p:childTnLst>
                              <p:par>
                                <p:cTn id="13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8015"/>
                            </p:stCondLst>
                            <p:childTnLst>
                              <p:par>
                                <p:cTn id="13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8016"/>
                            </p:stCondLst>
                            <p:childTnLst>
                              <p:par>
                                <p:cTn id="142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8516"/>
                            </p:stCondLst>
                            <p:childTnLst>
                              <p:par>
                                <p:cTn id="14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8517"/>
                            </p:stCondLst>
                            <p:childTnLst>
                              <p:par>
                                <p:cTn id="14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9017"/>
                            </p:stCondLst>
                            <p:childTnLst>
                              <p:par>
                                <p:cTn id="153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9018"/>
                            </p:stCondLst>
                            <p:childTnLst>
                              <p:par>
                                <p:cTn id="156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33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9518"/>
                            </p:stCondLst>
                            <p:childTnLst>
                              <p:par>
                                <p:cTn id="160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9519"/>
                            </p:stCondLst>
                            <p:childTnLst>
                              <p:par>
                                <p:cTn id="16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33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19"/>
                            </p:stCondLst>
                            <p:childTnLst>
                              <p:par>
                                <p:cTn id="167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10020"/>
                            </p:stCondLst>
                            <p:childTnLst>
                              <p:par>
                                <p:cTn id="170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33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10520"/>
                            </p:stCondLst>
                            <p:childTnLst>
                              <p:par>
                                <p:cTn id="174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10521"/>
                            </p:stCondLst>
                            <p:childTnLst>
                              <p:par>
                                <p:cTn id="17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33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11021"/>
                            </p:stCondLst>
                            <p:childTnLst>
                              <p:par>
                                <p:cTn id="18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11022"/>
                            </p:stCondLst>
                            <p:childTnLst>
                              <p:par>
                                <p:cTn id="184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33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11522"/>
                            </p:stCondLst>
                            <p:childTnLst>
                              <p:par>
                                <p:cTn id="188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11523"/>
                            </p:stCondLst>
                            <p:childTnLst>
                              <p:par>
                                <p:cTn id="191" presetID="10" presetClass="exit" presetSubtype="0" dur="5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12023"/>
                            </p:stCondLst>
                            <p:childTnLst>
                              <p:par>
                                <p:cTn id="19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12024"/>
                            </p:stCondLst>
                            <p:childTnLst>
                              <p:par>
                                <p:cTn id="198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12524"/>
                            </p:stCondLst>
                            <p:childTnLst>
                              <p:par>
                                <p:cTn id="20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12525"/>
                            </p:stCondLst>
                            <p:childTnLst>
                              <p:par>
                                <p:cTn id="20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13025"/>
                            </p:stCondLst>
                            <p:childTnLst>
                              <p:par>
                                <p:cTn id="20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13026"/>
                            </p:stCondLst>
                            <p:childTnLst>
                              <p:par>
                                <p:cTn id="212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13526"/>
                            </p:stCondLst>
                            <p:childTnLst>
                              <p:par>
                                <p:cTn id="21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13527"/>
                            </p:stCondLst>
                            <p:childTnLst>
                              <p:par>
                                <p:cTn id="21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133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14027"/>
                            </p:stCondLst>
                            <p:childTnLst>
                              <p:par>
                                <p:cTn id="223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14028"/>
                            </p:stCondLst>
                            <p:childTnLst>
                              <p:par>
                                <p:cTn id="226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33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14528"/>
                            </p:stCondLst>
                            <p:childTnLst>
                              <p:par>
                                <p:cTn id="230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33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15028"/>
                            </p:stCondLst>
                            <p:childTnLst>
                              <p:par>
                                <p:cTn id="234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15029"/>
                            </p:stCondLst>
                            <p:childTnLst>
                              <p:par>
                                <p:cTn id="237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15030"/>
                            </p:stCondLst>
                            <p:childTnLst>
                              <p:par>
                                <p:cTn id="240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33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 nodeType="afterGroup">
                            <p:stCondLst>
                              <p:cond delay="15530"/>
                            </p:stCondLst>
                            <p:childTnLst>
                              <p:par>
                                <p:cTn id="244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133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 nodeType="afterGroup">
                            <p:stCondLst>
                              <p:cond delay="16030"/>
                            </p:stCondLst>
                            <p:childTnLst>
                              <p:par>
                                <p:cTn id="24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16031"/>
                            </p:stCondLst>
                            <p:childTnLst>
                              <p:par>
                                <p:cTn id="25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 nodeType="afterGroup">
                            <p:stCondLst>
                              <p:cond delay="16032"/>
                            </p:stCondLst>
                            <p:childTnLst>
                              <p:par>
                                <p:cTn id="254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133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16532"/>
                            </p:stCondLst>
                            <p:childTnLst>
                              <p:par>
                                <p:cTn id="258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33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 nodeType="afterGroup">
                            <p:stCondLst>
                              <p:cond delay="17032"/>
                            </p:stCondLst>
                            <p:childTnLst>
                              <p:par>
                                <p:cTn id="26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17033"/>
                            </p:stCondLst>
                            <p:childTnLst>
                              <p:par>
                                <p:cTn id="26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 nodeType="afterGroup">
                            <p:stCondLst>
                              <p:cond delay="17034"/>
                            </p:stCondLst>
                            <p:childTnLst>
                              <p:par>
                                <p:cTn id="268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33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 nodeType="afterGroup">
                            <p:stCondLst>
                              <p:cond delay="17534"/>
                            </p:stCondLst>
                            <p:childTnLst>
                              <p:par>
                                <p:cTn id="272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33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 nodeType="afterGroup">
                            <p:stCondLst>
                              <p:cond delay="18034"/>
                            </p:stCondLst>
                            <p:childTnLst>
                              <p:par>
                                <p:cTn id="27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 nodeType="afterGroup">
                            <p:stCondLst>
                              <p:cond delay="18035"/>
                            </p:stCondLst>
                            <p:childTnLst>
                              <p:par>
                                <p:cTn id="27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 nodeType="afterGroup">
                            <p:stCondLst>
                              <p:cond delay="18036"/>
                            </p:stCondLst>
                            <p:childTnLst>
                              <p:par>
                                <p:cTn id="282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33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 nodeType="afterGroup">
                            <p:stCondLst>
                              <p:cond delay="18536"/>
                            </p:stCondLst>
                            <p:childTnLst>
                              <p:par>
                                <p:cTn id="286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133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19036"/>
                            </p:stCondLst>
                            <p:childTnLst>
                              <p:par>
                                <p:cTn id="290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 nodeType="afterGroup">
                            <p:stCondLst>
                              <p:cond delay="19037"/>
                            </p:stCondLst>
                            <p:childTnLst>
                              <p:par>
                                <p:cTn id="293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2" grpId="0"/>
      <p:bldP spid="133132" grpId="1"/>
      <p:bldP spid="133135" grpId="0"/>
      <p:bldP spid="133138" grpId="0"/>
      <p:bldP spid="133142" grpId="0"/>
      <p:bldP spid="133148" grpId="0"/>
      <p:bldP spid="133154" grpId="0"/>
      <p:bldP spid="133165" grpId="0"/>
      <p:bldP spid="1331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22210" name="AutoShape 2" title=""/>
          <p:cNvSpPr/>
          <p:nvPr>
            <p:custDataLst>
              <p:tags r:id="rId4"/>
            </p:custDataLst>
          </p:nvPr>
        </p:nvSpPr>
        <p:spPr>
          <a:xfrm>
            <a:off x="2566988" y="2708275"/>
            <a:ext cx="2016125" cy="1946275"/>
          </a:xfrm>
          <a:prstGeom prst="cube">
            <a:avLst>
              <a:gd name="adj" fmla="val 25000"/>
            </a:avLst>
          </a:prstGeom>
          <a:solidFill>
            <a:srgbClr val="CC66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2211" name="Rectangle 3" title=""/>
          <p:cNvSpPr/>
          <p:nvPr>
            <p:custDataLst>
              <p:tags r:id="rId5"/>
            </p:custDataLst>
          </p:nvPr>
        </p:nvSpPr>
        <p:spPr>
          <a:xfrm>
            <a:off x="2566988" y="3141663"/>
            <a:ext cx="1512887" cy="1511300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2212" name="AutoShape 4" title=""/>
          <p:cNvSpPr/>
          <p:nvPr>
            <p:custDataLst>
              <p:tags r:id="rId6"/>
            </p:custDataLst>
          </p:nvPr>
        </p:nvSpPr>
        <p:spPr>
          <a:xfrm rot="5400000" flipH="1">
            <a:off x="3359150" y="3429000"/>
            <a:ext cx="1944688" cy="503238"/>
          </a:xfrm>
          <a:prstGeom prst="parallelogram">
            <a:avLst>
              <a:gd name="adj" fmla="val 107826"/>
            </a:avLst>
          </a:prstGeom>
          <a:solidFill>
            <a:srgbClr val="66FF33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2213" name="Rectangle 5" title=""/>
          <p:cNvSpPr/>
          <p:nvPr>
            <p:custDataLst>
              <p:tags r:id="rId7"/>
            </p:custDataLst>
          </p:nvPr>
        </p:nvSpPr>
        <p:spPr>
          <a:xfrm>
            <a:off x="8040688" y="2924175"/>
            <a:ext cx="1584325" cy="1511300"/>
          </a:xfrm>
          <a:prstGeom prst="rect">
            <a:avLst/>
          </a:prstGeom>
          <a:solidFill>
            <a:srgbClr val="66FF33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2214" name="Text Box 6" title=""/>
          <p:cNvSpPr txBox="1"/>
          <p:nvPr>
            <p:custDataLst>
              <p:tags r:id="rId8"/>
            </p:custDataLst>
          </p:nvPr>
        </p:nvSpPr>
        <p:spPr>
          <a:xfrm>
            <a:off x="5088255" y="5044758"/>
            <a:ext cx="29527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正  方  形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2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dur="2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06 -5.37572E-06 L 0.40955 -5.37572E-06" pathEditMode="relative" ptsTypes="AA">
                                      <p:cBhvr>
                                        <p:cTn id="17" dur="20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dur="2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06 5.78035E-06 L 0.5198 5.78035E-06" pathEditMode="relative" ptsTypes="AA">
                                      <p:cBhvr>
                                        <p:cTn id="26" dur="2000" fill="hold"/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dur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31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2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22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0" grpId="0"/>
      <p:bldP spid="222211" grpId="0"/>
      <p:bldP spid="222211" grpId="1"/>
      <p:bldP spid="222212" grpId="0"/>
      <p:bldP spid="222212" grpId="1"/>
      <p:bldP spid="222212" grpId="2"/>
      <p:bldP spid="222213" grpId="0"/>
      <p:bldP spid="2222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224258" name="Picture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87515" y="3248343"/>
            <a:ext cx="752475" cy="1790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4259" name="Picture 3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9628" y="3291205"/>
            <a:ext cx="234950" cy="1790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4260" name="Picture 4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93928" y="3262630"/>
            <a:ext cx="341312" cy="17907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5" title=""/>
          <p:cNvGrpSpPr/>
          <p:nvPr>
            <p:custDataLst>
              <p:tags r:id="rId9"/>
            </p:custDataLst>
          </p:nvPr>
        </p:nvGrpSpPr>
        <p:grpSpPr>
          <a:xfrm flipH="1">
            <a:off x="5450840" y="3824605"/>
            <a:ext cx="144463" cy="1768475"/>
            <a:chOff x="612" y="1454"/>
            <a:chExt cx="366" cy="1114"/>
          </a:xfrm>
        </p:grpSpPr>
        <p:sp>
          <p:nvSpPr>
            <p:cNvPr id="23636" name="Line 6"/>
            <p:cNvSpPr/>
            <p:nvPr>
              <p:custDataLst>
                <p:tags r:id="rId10"/>
              </p:custDataLst>
            </p:nvPr>
          </p:nvSpPr>
          <p:spPr>
            <a:xfrm flipV="1">
              <a:off x="612" y="1454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7" name="Line 7"/>
            <p:cNvSpPr/>
            <p:nvPr>
              <p:custDataLst>
                <p:tags r:id="rId11"/>
              </p:custDataLst>
            </p:nvPr>
          </p:nvSpPr>
          <p:spPr>
            <a:xfrm flipV="1">
              <a:off x="612" y="2180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8" name="Line 8"/>
            <p:cNvSpPr/>
            <p:nvPr>
              <p:custDataLst>
                <p:tags r:id="rId12"/>
              </p:custDataLst>
            </p:nvPr>
          </p:nvSpPr>
          <p:spPr>
            <a:xfrm flipH="1">
              <a:off x="612" y="1842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9" name="Line 9"/>
            <p:cNvSpPr/>
            <p:nvPr>
              <p:custDataLst>
                <p:tags r:id="rId13"/>
              </p:custDataLst>
            </p:nvPr>
          </p:nvSpPr>
          <p:spPr>
            <a:xfrm flipH="1">
              <a:off x="975" y="1480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" name="Group 10" title=""/>
          <p:cNvGrpSpPr/>
          <p:nvPr>
            <p:custDataLst>
              <p:tags r:id="rId14"/>
            </p:custDataLst>
          </p:nvPr>
        </p:nvGrpSpPr>
        <p:grpSpPr>
          <a:xfrm>
            <a:off x="5595303" y="3824605"/>
            <a:ext cx="215900" cy="1768475"/>
            <a:chOff x="612" y="1454"/>
            <a:chExt cx="366" cy="1114"/>
          </a:xfrm>
        </p:grpSpPr>
        <p:sp>
          <p:nvSpPr>
            <p:cNvPr id="23632" name="Line 11"/>
            <p:cNvSpPr/>
            <p:nvPr>
              <p:custDataLst>
                <p:tags r:id="rId15"/>
              </p:custDataLst>
            </p:nvPr>
          </p:nvSpPr>
          <p:spPr>
            <a:xfrm flipV="1">
              <a:off x="612" y="1454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3" name="Line 12"/>
            <p:cNvSpPr/>
            <p:nvPr>
              <p:custDataLst>
                <p:tags r:id="rId16"/>
              </p:custDataLst>
            </p:nvPr>
          </p:nvSpPr>
          <p:spPr>
            <a:xfrm flipV="1">
              <a:off x="612" y="2180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4" name="Line 13"/>
            <p:cNvSpPr/>
            <p:nvPr>
              <p:custDataLst>
                <p:tags r:id="rId17"/>
              </p:custDataLst>
            </p:nvPr>
          </p:nvSpPr>
          <p:spPr>
            <a:xfrm flipH="1">
              <a:off x="612" y="1842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5" name="Line 14"/>
            <p:cNvSpPr/>
            <p:nvPr>
              <p:custDataLst>
                <p:tags r:id="rId18"/>
              </p:custDataLst>
            </p:nvPr>
          </p:nvSpPr>
          <p:spPr>
            <a:xfrm flipH="1">
              <a:off x="975" y="1480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15" title=""/>
          <p:cNvGrpSpPr/>
          <p:nvPr>
            <p:custDataLst>
              <p:tags r:id="rId19"/>
            </p:custDataLst>
          </p:nvPr>
        </p:nvGrpSpPr>
        <p:grpSpPr>
          <a:xfrm flipV="1">
            <a:off x="5595303" y="5551805"/>
            <a:ext cx="1757362" cy="288925"/>
            <a:chOff x="603" y="2205"/>
            <a:chExt cx="1107" cy="363"/>
          </a:xfrm>
        </p:grpSpPr>
        <p:sp>
          <p:nvSpPr>
            <p:cNvPr id="23628" name="Line 16"/>
            <p:cNvSpPr/>
            <p:nvPr>
              <p:custDataLst>
                <p:tags r:id="rId20"/>
              </p:custDataLst>
            </p:nvPr>
          </p:nvSpPr>
          <p:spPr>
            <a:xfrm flipH="1">
              <a:off x="603" y="2205"/>
              <a:ext cx="372" cy="3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29" name="Line 17"/>
            <p:cNvSpPr/>
            <p:nvPr>
              <p:custDataLst>
                <p:tags r:id="rId21"/>
              </p:custDataLst>
            </p:nvPr>
          </p:nvSpPr>
          <p:spPr>
            <a:xfrm flipH="1">
              <a:off x="1338" y="2205"/>
              <a:ext cx="372" cy="3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0" name="Line 18"/>
            <p:cNvSpPr/>
            <p:nvPr>
              <p:custDataLst>
                <p:tags r:id="rId22"/>
              </p:custDataLst>
            </p:nvPr>
          </p:nvSpPr>
          <p:spPr>
            <a:xfrm>
              <a:off x="612" y="2568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31" name="Line 19"/>
            <p:cNvSpPr/>
            <p:nvPr>
              <p:custDataLst>
                <p:tags r:id="rId23"/>
              </p:custDataLst>
            </p:nvPr>
          </p:nvSpPr>
          <p:spPr>
            <a:xfrm>
              <a:off x="975" y="2205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4276" name="Rectangle 20" title=""/>
          <p:cNvSpPr/>
          <p:nvPr>
            <p:custDataLst>
              <p:tags r:id="rId24"/>
            </p:custDataLst>
          </p:nvPr>
        </p:nvSpPr>
        <p:spPr>
          <a:xfrm>
            <a:off x="6314440" y="3751580"/>
            <a:ext cx="1081088" cy="1225550"/>
          </a:xfrm>
          <a:prstGeom prst="rect">
            <a:avLst/>
          </a:prstGeom>
          <a:solidFill>
            <a:srgbClr val="FF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endParaRPr lang="en-US" altLang="zh-CN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5" name="Group 21" title=""/>
          <p:cNvGrpSpPr/>
          <p:nvPr>
            <p:custDataLst>
              <p:tags r:id="rId25"/>
            </p:custDataLst>
          </p:nvPr>
        </p:nvGrpSpPr>
        <p:grpSpPr>
          <a:xfrm>
            <a:off x="6762115" y="3853180"/>
            <a:ext cx="576263" cy="1727200"/>
            <a:chOff x="1338" y="1480"/>
            <a:chExt cx="363" cy="1088"/>
          </a:xfrm>
        </p:grpSpPr>
        <p:sp>
          <p:nvSpPr>
            <p:cNvPr id="23624" name="Line 22"/>
            <p:cNvSpPr/>
            <p:nvPr>
              <p:custDataLst>
                <p:tags r:id="rId26"/>
              </p:custDataLst>
            </p:nvPr>
          </p:nvSpPr>
          <p:spPr>
            <a:xfrm flipV="1">
              <a:off x="1338" y="1480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25" name="Line 23"/>
            <p:cNvSpPr/>
            <p:nvPr>
              <p:custDataLst>
                <p:tags r:id="rId27"/>
              </p:custDataLst>
            </p:nvPr>
          </p:nvSpPr>
          <p:spPr>
            <a:xfrm flipV="1">
              <a:off x="1338" y="2206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26" name="Line 24"/>
            <p:cNvSpPr/>
            <p:nvPr>
              <p:custDataLst>
                <p:tags r:id="rId28"/>
              </p:custDataLst>
            </p:nvPr>
          </p:nvSpPr>
          <p:spPr>
            <a:xfrm flipH="1">
              <a:off x="1338" y="1842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27" name="Line 25"/>
            <p:cNvSpPr/>
            <p:nvPr>
              <p:custDataLst>
                <p:tags r:id="rId29"/>
              </p:custDataLst>
            </p:nvPr>
          </p:nvSpPr>
          <p:spPr>
            <a:xfrm flipH="1">
              <a:off x="1701" y="1480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26" title=""/>
          <p:cNvGrpSpPr/>
          <p:nvPr>
            <p:custDataLst>
              <p:tags r:id="rId30"/>
            </p:custDataLst>
          </p:nvPr>
        </p:nvGrpSpPr>
        <p:grpSpPr>
          <a:xfrm>
            <a:off x="5604828" y="3797618"/>
            <a:ext cx="581025" cy="1768475"/>
            <a:chOff x="612" y="1454"/>
            <a:chExt cx="366" cy="1114"/>
          </a:xfrm>
        </p:grpSpPr>
        <p:sp>
          <p:nvSpPr>
            <p:cNvPr id="23620" name="Line 27"/>
            <p:cNvSpPr/>
            <p:nvPr>
              <p:custDataLst>
                <p:tags r:id="rId31"/>
              </p:custDataLst>
            </p:nvPr>
          </p:nvSpPr>
          <p:spPr>
            <a:xfrm flipV="1">
              <a:off x="612" y="1454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21" name="Line 28"/>
            <p:cNvSpPr/>
            <p:nvPr>
              <p:custDataLst>
                <p:tags r:id="rId32"/>
              </p:custDataLst>
            </p:nvPr>
          </p:nvSpPr>
          <p:spPr>
            <a:xfrm flipV="1">
              <a:off x="612" y="2180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22" name="Line 29"/>
            <p:cNvSpPr/>
            <p:nvPr>
              <p:custDataLst>
                <p:tags r:id="rId33"/>
              </p:custDataLst>
            </p:nvPr>
          </p:nvSpPr>
          <p:spPr>
            <a:xfrm flipH="1">
              <a:off x="612" y="1842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23" name="Line 30"/>
            <p:cNvSpPr/>
            <p:nvPr>
              <p:custDataLst>
                <p:tags r:id="rId34"/>
              </p:custDataLst>
            </p:nvPr>
          </p:nvSpPr>
          <p:spPr>
            <a:xfrm flipH="1">
              <a:off x="975" y="1480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31" title=""/>
          <p:cNvGrpSpPr/>
          <p:nvPr>
            <p:custDataLst>
              <p:tags r:id="rId35"/>
            </p:custDataLst>
          </p:nvPr>
        </p:nvGrpSpPr>
        <p:grpSpPr>
          <a:xfrm>
            <a:off x="5666740" y="4975543"/>
            <a:ext cx="1757363" cy="576262"/>
            <a:chOff x="603" y="2205"/>
            <a:chExt cx="1107" cy="363"/>
          </a:xfrm>
        </p:grpSpPr>
        <p:sp>
          <p:nvSpPr>
            <p:cNvPr id="23616" name="Line 32"/>
            <p:cNvSpPr/>
            <p:nvPr>
              <p:custDataLst>
                <p:tags r:id="rId36"/>
              </p:custDataLst>
            </p:nvPr>
          </p:nvSpPr>
          <p:spPr>
            <a:xfrm flipH="1">
              <a:off x="603" y="2205"/>
              <a:ext cx="372" cy="3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7" name="Line 33"/>
            <p:cNvSpPr/>
            <p:nvPr>
              <p:custDataLst>
                <p:tags r:id="rId37"/>
              </p:custDataLst>
            </p:nvPr>
          </p:nvSpPr>
          <p:spPr>
            <a:xfrm flipH="1">
              <a:off x="1338" y="2205"/>
              <a:ext cx="372" cy="3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8" name="Line 34"/>
            <p:cNvSpPr/>
            <p:nvPr>
              <p:custDataLst>
                <p:tags r:id="rId38"/>
              </p:custDataLst>
            </p:nvPr>
          </p:nvSpPr>
          <p:spPr>
            <a:xfrm>
              <a:off x="612" y="2568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9" name="Line 35"/>
            <p:cNvSpPr/>
            <p:nvPr>
              <p:custDataLst>
                <p:tags r:id="rId39"/>
              </p:custDataLst>
            </p:nvPr>
          </p:nvSpPr>
          <p:spPr>
            <a:xfrm>
              <a:off x="975" y="2205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4292" name="Rectangle 36" title=""/>
          <p:cNvSpPr/>
          <p:nvPr>
            <p:custDataLst>
              <p:tags r:id="rId40"/>
            </p:custDataLst>
          </p:nvPr>
        </p:nvSpPr>
        <p:spPr>
          <a:xfrm>
            <a:off x="5595303" y="4399280"/>
            <a:ext cx="1081087" cy="1009650"/>
          </a:xfrm>
          <a:prstGeom prst="rect">
            <a:avLst/>
          </a:prstGeom>
          <a:solidFill>
            <a:srgbClr val="FF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8" name="Group 37" title=""/>
          <p:cNvGrpSpPr/>
          <p:nvPr>
            <p:custDataLst>
              <p:tags r:id="rId41"/>
            </p:custDataLst>
          </p:nvPr>
        </p:nvGrpSpPr>
        <p:grpSpPr>
          <a:xfrm>
            <a:off x="5595303" y="3824605"/>
            <a:ext cx="1728787" cy="503238"/>
            <a:chOff x="612" y="1480"/>
            <a:chExt cx="1089" cy="370"/>
          </a:xfrm>
        </p:grpSpPr>
        <p:sp>
          <p:nvSpPr>
            <p:cNvPr id="23612" name="Line 38"/>
            <p:cNvSpPr/>
            <p:nvPr>
              <p:custDataLst>
                <p:tags r:id="rId42"/>
              </p:custDataLst>
            </p:nvPr>
          </p:nvSpPr>
          <p:spPr>
            <a:xfrm flipH="1">
              <a:off x="612" y="1480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3" name="Line 39"/>
            <p:cNvSpPr/>
            <p:nvPr>
              <p:custDataLst>
                <p:tags r:id="rId43"/>
              </p:custDataLst>
            </p:nvPr>
          </p:nvSpPr>
          <p:spPr>
            <a:xfrm flipH="1">
              <a:off x="1329" y="1488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4" name="Line 40"/>
            <p:cNvSpPr/>
            <p:nvPr>
              <p:custDataLst>
                <p:tags r:id="rId44"/>
              </p:custDataLst>
            </p:nvPr>
          </p:nvSpPr>
          <p:spPr>
            <a:xfrm>
              <a:off x="612" y="1842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5" name="Line 41"/>
            <p:cNvSpPr/>
            <p:nvPr>
              <p:custDataLst>
                <p:tags r:id="rId45"/>
              </p:custDataLst>
            </p:nvPr>
          </p:nvSpPr>
          <p:spPr>
            <a:xfrm>
              <a:off x="975" y="1480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42" title=""/>
          <p:cNvGrpSpPr/>
          <p:nvPr>
            <p:custDataLst>
              <p:tags r:id="rId46"/>
            </p:custDataLst>
          </p:nvPr>
        </p:nvGrpSpPr>
        <p:grpSpPr>
          <a:xfrm>
            <a:off x="5595303" y="3391218"/>
            <a:ext cx="1728787" cy="1020762"/>
            <a:chOff x="612" y="1480"/>
            <a:chExt cx="1089" cy="370"/>
          </a:xfrm>
        </p:grpSpPr>
        <p:sp>
          <p:nvSpPr>
            <p:cNvPr id="23608" name="Line 43"/>
            <p:cNvSpPr/>
            <p:nvPr>
              <p:custDataLst>
                <p:tags r:id="rId47"/>
              </p:custDataLst>
            </p:nvPr>
          </p:nvSpPr>
          <p:spPr>
            <a:xfrm flipH="1">
              <a:off x="612" y="1480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09" name="Line 44"/>
            <p:cNvSpPr/>
            <p:nvPr>
              <p:custDataLst>
                <p:tags r:id="rId48"/>
              </p:custDataLst>
            </p:nvPr>
          </p:nvSpPr>
          <p:spPr>
            <a:xfrm flipH="1">
              <a:off x="1329" y="1488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0" name="Line 45"/>
            <p:cNvSpPr/>
            <p:nvPr>
              <p:custDataLst>
                <p:tags r:id="rId49"/>
              </p:custDataLst>
            </p:nvPr>
          </p:nvSpPr>
          <p:spPr>
            <a:xfrm>
              <a:off x="612" y="1842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11" name="Line 46"/>
            <p:cNvSpPr/>
            <p:nvPr>
              <p:custDataLst>
                <p:tags r:id="rId50"/>
              </p:custDataLst>
            </p:nvPr>
          </p:nvSpPr>
          <p:spPr>
            <a:xfrm>
              <a:off x="975" y="1480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4303" name="Rectangle 47" title=""/>
          <p:cNvSpPr/>
          <p:nvPr>
            <p:custDataLst>
              <p:tags r:id="rId51"/>
            </p:custDataLst>
          </p:nvPr>
        </p:nvSpPr>
        <p:spPr>
          <a:xfrm>
            <a:off x="5595303" y="3319780"/>
            <a:ext cx="1065212" cy="1079500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0" name="Group 48" title=""/>
          <p:cNvGrpSpPr/>
          <p:nvPr>
            <p:custDataLst>
              <p:tags r:id="rId52"/>
            </p:custDataLst>
          </p:nvPr>
        </p:nvGrpSpPr>
        <p:grpSpPr>
          <a:xfrm flipV="1">
            <a:off x="5638165" y="5566093"/>
            <a:ext cx="1757363" cy="633412"/>
            <a:chOff x="603" y="2205"/>
            <a:chExt cx="1107" cy="363"/>
          </a:xfrm>
        </p:grpSpPr>
        <p:sp>
          <p:nvSpPr>
            <p:cNvPr id="23604" name="Line 49"/>
            <p:cNvSpPr/>
            <p:nvPr>
              <p:custDataLst>
                <p:tags r:id="rId53"/>
              </p:custDataLst>
            </p:nvPr>
          </p:nvSpPr>
          <p:spPr>
            <a:xfrm flipH="1">
              <a:off x="603" y="2205"/>
              <a:ext cx="372" cy="3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05" name="Line 50"/>
            <p:cNvSpPr/>
            <p:nvPr>
              <p:custDataLst>
                <p:tags r:id="rId54"/>
              </p:custDataLst>
            </p:nvPr>
          </p:nvSpPr>
          <p:spPr>
            <a:xfrm flipH="1">
              <a:off x="1338" y="2205"/>
              <a:ext cx="372" cy="3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06" name="Line 51"/>
            <p:cNvSpPr/>
            <p:nvPr>
              <p:custDataLst>
                <p:tags r:id="rId55"/>
              </p:custDataLst>
            </p:nvPr>
          </p:nvSpPr>
          <p:spPr>
            <a:xfrm>
              <a:off x="612" y="2568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07" name="Line 52"/>
            <p:cNvSpPr/>
            <p:nvPr>
              <p:custDataLst>
                <p:tags r:id="rId56"/>
              </p:custDataLst>
            </p:nvPr>
          </p:nvSpPr>
          <p:spPr>
            <a:xfrm>
              <a:off x="975" y="2205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4309" name="Rectangle 53" title=""/>
          <p:cNvSpPr/>
          <p:nvPr>
            <p:custDataLst>
              <p:tags r:id="rId57"/>
            </p:custDataLst>
          </p:nvPr>
        </p:nvSpPr>
        <p:spPr>
          <a:xfrm>
            <a:off x="5595303" y="5408930"/>
            <a:ext cx="1079500" cy="1008063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1" name="Group 54" title=""/>
          <p:cNvGrpSpPr/>
          <p:nvPr>
            <p:custDataLst>
              <p:tags r:id="rId58"/>
            </p:custDataLst>
          </p:nvPr>
        </p:nvGrpSpPr>
        <p:grpSpPr>
          <a:xfrm flipH="1">
            <a:off x="4947603" y="3824605"/>
            <a:ext cx="647700" cy="1768475"/>
            <a:chOff x="612" y="1454"/>
            <a:chExt cx="366" cy="1114"/>
          </a:xfrm>
        </p:grpSpPr>
        <p:sp>
          <p:nvSpPr>
            <p:cNvPr id="23600" name="Line 55"/>
            <p:cNvSpPr/>
            <p:nvPr>
              <p:custDataLst>
                <p:tags r:id="rId59"/>
              </p:custDataLst>
            </p:nvPr>
          </p:nvSpPr>
          <p:spPr>
            <a:xfrm flipV="1">
              <a:off x="612" y="1454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01" name="Line 56"/>
            <p:cNvSpPr/>
            <p:nvPr>
              <p:custDataLst>
                <p:tags r:id="rId60"/>
              </p:custDataLst>
            </p:nvPr>
          </p:nvSpPr>
          <p:spPr>
            <a:xfrm flipV="1">
              <a:off x="612" y="2180"/>
              <a:ext cx="366" cy="38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02" name="Line 57"/>
            <p:cNvSpPr/>
            <p:nvPr>
              <p:custDataLst>
                <p:tags r:id="rId61"/>
              </p:custDataLst>
            </p:nvPr>
          </p:nvSpPr>
          <p:spPr>
            <a:xfrm flipH="1">
              <a:off x="612" y="1842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03" name="Line 58"/>
            <p:cNvSpPr/>
            <p:nvPr>
              <p:custDataLst>
                <p:tags r:id="rId62"/>
              </p:custDataLst>
            </p:nvPr>
          </p:nvSpPr>
          <p:spPr>
            <a:xfrm flipH="1">
              <a:off x="975" y="1480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4315" name="Rectangle 59" title=""/>
          <p:cNvSpPr/>
          <p:nvPr>
            <p:custDataLst>
              <p:tags r:id="rId63"/>
            </p:custDataLst>
          </p:nvPr>
        </p:nvSpPr>
        <p:spPr>
          <a:xfrm>
            <a:off x="4587240" y="4399280"/>
            <a:ext cx="1008063" cy="1009650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24316" name="Picture 60" title=""/>
          <p:cNvPicPr>
            <a:picLocks noChangeAspect="1"/>
          </p:cNvPicPr>
          <p:nvPr>
            <p:custDataLst>
              <p:tags r:id="rId64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9628" y="3248343"/>
            <a:ext cx="752475" cy="17907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Group 61" title=""/>
          <p:cNvGrpSpPr/>
          <p:nvPr>
            <p:custDataLst>
              <p:tags r:id="rId65"/>
            </p:custDataLst>
          </p:nvPr>
        </p:nvGrpSpPr>
        <p:grpSpPr>
          <a:xfrm>
            <a:off x="6674803" y="3824605"/>
            <a:ext cx="936625" cy="1657350"/>
            <a:chOff x="1338" y="1480"/>
            <a:chExt cx="363" cy="1088"/>
          </a:xfrm>
        </p:grpSpPr>
        <p:sp>
          <p:nvSpPr>
            <p:cNvPr id="23596" name="Line 62"/>
            <p:cNvSpPr/>
            <p:nvPr>
              <p:custDataLst>
                <p:tags r:id="rId66"/>
              </p:custDataLst>
            </p:nvPr>
          </p:nvSpPr>
          <p:spPr>
            <a:xfrm flipV="1">
              <a:off x="1338" y="1480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97" name="Line 63"/>
            <p:cNvSpPr/>
            <p:nvPr>
              <p:custDataLst>
                <p:tags r:id="rId67"/>
              </p:custDataLst>
            </p:nvPr>
          </p:nvSpPr>
          <p:spPr>
            <a:xfrm flipV="1">
              <a:off x="1338" y="2206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98" name="Line 64"/>
            <p:cNvSpPr/>
            <p:nvPr>
              <p:custDataLst>
                <p:tags r:id="rId68"/>
              </p:custDataLst>
            </p:nvPr>
          </p:nvSpPr>
          <p:spPr>
            <a:xfrm flipH="1">
              <a:off x="1338" y="1842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99" name="Line 65"/>
            <p:cNvSpPr/>
            <p:nvPr>
              <p:custDataLst>
                <p:tags r:id="rId69"/>
              </p:custDataLst>
            </p:nvPr>
          </p:nvSpPr>
          <p:spPr>
            <a:xfrm flipH="1">
              <a:off x="1701" y="1480"/>
              <a:ext cx="0" cy="7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24322" name="Picture 66" title=""/>
          <p:cNvPicPr>
            <a:picLocks noChangeAspect="1"/>
          </p:cNvPicPr>
          <p:nvPr>
            <p:custDataLst>
              <p:tags r:id="rId70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5528" y="3248343"/>
            <a:ext cx="1295400" cy="17176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3" name="Group 67" title=""/>
          <p:cNvGrpSpPr/>
          <p:nvPr>
            <p:custDataLst>
              <p:tags r:id="rId71"/>
            </p:custDataLst>
          </p:nvPr>
        </p:nvGrpSpPr>
        <p:grpSpPr>
          <a:xfrm>
            <a:off x="6674803" y="4399280"/>
            <a:ext cx="2016125" cy="1008063"/>
            <a:chOff x="3833" y="2704"/>
            <a:chExt cx="1451" cy="726"/>
          </a:xfrm>
        </p:grpSpPr>
        <p:sp>
          <p:nvSpPr>
            <p:cNvPr id="23594" name="Rectangle 68"/>
            <p:cNvSpPr/>
            <p:nvPr>
              <p:custDataLst>
                <p:tags r:id="rId72"/>
              </p:custDataLst>
            </p:nvPr>
          </p:nvSpPr>
          <p:spPr>
            <a:xfrm>
              <a:off x="3833" y="2704"/>
              <a:ext cx="726" cy="726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3595" name="Rectangle 69"/>
            <p:cNvSpPr/>
            <p:nvPr>
              <p:custDataLst>
                <p:tags r:id="rId73"/>
              </p:custDataLst>
            </p:nvPr>
          </p:nvSpPr>
          <p:spPr>
            <a:xfrm>
              <a:off x="4558" y="2704"/>
              <a:ext cx="726" cy="726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14" name="Group 70" title=""/>
          <p:cNvGrpSpPr/>
          <p:nvPr>
            <p:custDataLst>
              <p:tags r:id="rId74"/>
            </p:custDataLst>
          </p:nvPr>
        </p:nvGrpSpPr>
        <p:grpSpPr>
          <a:xfrm>
            <a:off x="5595303" y="3175318"/>
            <a:ext cx="1728787" cy="1236662"/>
            <a:chOff x="612" y="1480"/>
            <a:chExt cx="1089" cy="370"/>
          </a:xfrm>
        </p:grpSpPr>
        <p:sp>
          <p:nvSpPr>
            <p:cNvPr id="23590" name="Line 71"/>
            <p:cNvSpPr/>
            <p:nvPr>
              <p:custDataLst>
                <p:tags r:id="rId75"/>
              </p:custDataLst>
            </p:nvPr>
          </p:nvSpPr>
          <p:spPr>
            <a:xfrm flipH="1">
              <a:off x="612" y="1480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91" name="Line 72"/>
            <p:cNvSpPr/>
            <p:nvPr>
              <p:custDataLst>
                <p:tags r:id="rId76"/>
              </p:custDataLst>
            </p:nvPr>
          </p:nvSpPr>
          <p:spPr>
            <a:xfrm flipH="1">
              <a:off x="1329" y="1488"/>
              <a:ext cx="363" cy="36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92" name="Line 73"/>
            <p:cNvSpPr/>
            <p:nvPr>
              <p:custDataLst>
                <p:tags r:id="rId77"/>
              </p:custDataLst>
            </p:nvPr>
          </p:nvSpPr>
          <p:spPr>
            <a:xfrm>
              <a:off x="612" y="1842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93" name="Line 74"/>
            <p:cNvSpPr/>
            <p:nvPr>
              <p:custDataLst>
                <p:tags r:id="rId78"/>
              </p:custDataLst>
            </p:nvPr>
          </p:nvSpPr>
          <p:spPr>
            <a:xfrm>
              <a:off x="975" y="1480"/>
              <a:ext cx="72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75" title=""/>
          <p:cNvGrpSpPr/>
          <p:nvPr>
            <p:custDataLst>
              <p:tags r:id="rId79"/>
            </p:custDataLst>
          </p:nvPr>
        </p:nvGrpSpPr>
        <p:grpSpPr>
          <a:xfrm>
            <a:off x="2642553" y="1664018"/>
            <a:ext cx="1655762" cy="2038350"/>
            <a:chOff x="140" y="391"/>
            <a:chExt cx="1116" cy="1103"/>
          </a:xfrm>
        </p:grpSpPr>
        <p:grpSp>
          <p:nvGrpSpPr>
            <p:cNvPr id="23580" name="Group 76"/>
            <p:cNvGrpSpPr/>
            <p:nvPr>
              <p:custDataLst>
                <p:tags r:id="rId80"/>
              </p:custDataLst>
            </p:nvPr>
          </p:nvGrpSpPr>
          <p:grpSpPr>
            <a:xfrm>
              <a:off x="149" y="1117"/>
              <a:ext cx="1107" cy="363"/>
              <a:chOff x="603" y="2205"/>
              <a:chExt cx="1107" cy="363"/>
            </a:xfrm>
          </p:grpSpPr>
          <p:sp>
            <p:nvSpPr>
              <p:cNvPr id="23586" name="Line 77"/>
              <p:cNvSpPr/>
              <p:nvPr>
                <p:custDataLst>
                  <p:tags r:id="rId81"/>
                </p:custDataLst>
              </p:nvPr>
            </p:nvSpPr>
            <p:spPr>
              <a:xfrm flipH="1">
                <a:off x="603" y="2205"/>
                <a:ext cx="372" cy="355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  <p:sp>
            <p:nvSpPr>
              <p:cNvPr id="23587" name="Line 78"/>
              <p:cNvSpPr/>
              <p:nvPr>
                <p:custDataLst>
                  <p:tags r:id="rId82"/>
                </p:custDataLst>
              </p:nvPr>
            </p:nvSpPr>
            <p:spPr>
              <a:xfrm flipH="1">
                <a:off x="1338" y="2205"/>
                <a:ext cx="372" cy="355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  <p:sp>
            <p:nvSpPr>
              <p:cNvPr id="23588" name="Line 79"/>
              <p:cNvSpPr/>
              <p:nvPr>
                <p:custDataLst>
                  <p:tags r:id="rId83"/>
                </p:custDataLst>
              </p:nvPr>
            </p:nvSpPr>
            <p:spPr>
              <a:xfrm>
                <a:off x="612" y="2568"/>
                <a:ext cx="726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  <p:sp>
            <p:nvSpPr>
              <p:cNvPr id="23589" name="Line 80"/>
              <p:cNvSpPr/>
              <p:nvPr>
                <p:custDataLst>
                  <p:tags r:id="rId84"/>
                </p:custDataLst>
              </p:nvPr>
            </p:nvSpPr>
            <p:spPr>
              <a:xfrm>
                <a:off x="975" y="2205"/>
                <a:ext cx="726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</p:grpSp>
        <p:grpSp>
          <p:nvGrpSpPr>
            <p:cNvPr id="23581" name="Group 81"/>
            <p:cNvGrpSpPr/>
            <p:nvPr>
              <p:custDataLst>
                <p:tags r:id="rId85"/>
              </p:custDataLst>
            </p:nvPr>
          </p:nvGrpSpPr>
          <p:grpSpPr>
            <a:xfrm>
              <a:off x="140" y="391"/>
              <a:ext cx="1107" cy="1103"/>
              <a:chOff x="140" y="841"/>
              <a:chExt cx="1107" cy="1103"/>
            </a:xfrm>
          </p:grpSpPr>
          <p:sp>
            <p:nvSpPr>
              <p:cNvPr id="23582" name="Rectangle 82"/>
              <p:cNvSpPr/>
              <p:nvPr>
                <p:custDataLst>
                  <p:tags r:id="rId86"/>
                </p:custDataLst>
              </p:nvPr>
            </p:nvSpPr>
            <p:spPr>
              <a:xfrm>
                <a:off x="512" y="845"/>
                <a:ext cx="726" cy="726"/>
              </a:xfrm>
              <a:prstGeom prst="rect">
                <a:avLst/>
              </a:prstGeom>
              <a:solidFill>
                <a:srgbClr val="FFFF0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342900" indent="-3429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  <a:p>
                <a:pPr marL="0" lvl="0" indent="0"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  <p:sp>
            <p:nvSpPr>
              <p:cNvPr id="23583" name="Rectangle 83"/>
              <p:cNvSpPr/>
              <p:nvPr>
                <p:custDataLst>
                  <p:tags r:id="rId87"/>
                </p:custDataLst>
              </p:nvPr>
            </p:nvSpPr>
            <p:spPr>
              <a:xfrm>
                <a:off x="140" y="1218"/>
                <a:ext cx="726" cy="726"/>
              </a:xfrm>
              <a:prstGeom prst="rect">
                <a:avLst/>
              </a:prstGeom>
              <a:solidFill>
                <a:srgbClr val="FFFF0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342900" indent="-3429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  <p:sp>
            <p:nvSpPr>
              <p:cNvPr id="23584" name="Line 84"/>
              <p:cNvSpPr/>
              <p:nvPr>
                <p:custDataLst>
                  <p:tags r:id="rId88"/>
                </p:custDataLst>
              </p:nvPr>
            </p:nvSpPr>
            <p:spPr>
              <a:xfrm flipV="1">
                <a:off x="140" y="841"/>
                <a:ext cx="363" cy="366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  <p:sp>
            <p:nvSpPr>
              <p:cNvPr id="23585" name="Line 85"/>
              <p:cNvSpPr/>
              <p:nvPr>
                <p:custDataLst>
                  <p:tags r:id="rId89"/>
                </p:custDataLst>
              </p:nvPr>
            </p:nvSpPr>
            <p:spPr>
              <a:xfrm flipV="1">
                <a:off x="863" y="845"/>
                <a:ext cx="384" cy="389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</p:grpSp>
      </p:grpSp>
      <p:sp>
        <p:nvSpPr>
          <p:cNvPr id="224342" name="Line 86" title=""/>
          <p:cNvSpPr/>
          <p:nvPr>
            <p:custDataLst>
              <p:tags r:id="rId90"/>
            </p:custDataLst>
          </p:nvPr>
        </p:nvSpPr>
        <p:spPr>
          <a:xfrm>
            <a:off x="4515803" y="2240280"/>
            <a:ext cx="1798637" cy="0"/>
          </a:xfrm>
          <a:prstGeom prst="line">
            <a:avLst/>
          </a:prstGeom>
          <a:ln w="5715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4343" name="Line 87" title=""/>
          <p:cNvSpPr/>
          <p:nvPr>
            <p:custDataLst>
              <p:tags r:id="rId91"/>
            </p:custDataLst>
          </p:nvPr>
        </p:nvSpPr>
        <p:spPr>
          <a:xfrm flipH="1">
            <a:off x="6314440" y="2240280"/>
            <a:ext cx="0" cy="792163"/>
          </a:xfrm>
          <a:prstGeom prst="line">
            <a:avLst/>
          </a:prstGeom>
          <a:ln w="57150" cap="flat" cmpd="sng">
            <a:solidFill>
              <a:srgbClr val="FF33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  <p:custDataLst>
      <p:tags r:id="rId9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46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50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2"/>
                            </p:stCondLst>
                            <p:childTnLst>
                              <p:par>
                                <p:cTn id="5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2"/>
                            </p:stCondLst>
                            <p:childTnLst>
                              <p:par>
                                <p:cTn id="57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503"/>
                            </p:stCondLst>
                            <p:childTnLst>
                              <p:par>
                                <p:cTn id="60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3"/>
                            </p:stCondLst>
                            <p:childTnLst>
                              <p:par>
                                <p:cTn id="64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4"/>
                            </p:stCondLst>
                            <p:childTnLst>
                              <p:par>
                                <p:cTn id="6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504"/>
                            </p:stCondLst>
                            <p:childTnLst>
                              <p:par>
                                <p:cTn id="7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505"/>
                            </p:stCondLst>
                            <p:childTnLst>
                              <p:par>
                                <p:cTn id="74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005"/>
                            </p:stCondLst>
                            <p:childTnLst>
                              <p:par>
                                <p:cTn id="78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505"/>
                            </p:stCondLst>
                            <p:childTnLst>
                              <p:par>
                                <p:cTn id="82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506"/>
                            </p:stCondLst>
                            <p:childTnLst>
                              <p:par>
                                <p:cTn id="8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6"/>
                            </p:stCondLst>
                            <p:childTnLst>
                              <p:par>
                                <p:cTn id="8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007"/>
                            </p:stCondLst>
                            <p:childTnLst>
                              <p:par>
                                <p:cTn id="92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4507"/>
                            </p:stCondLst>
                            <p:childTnLst>
                              <p:par>
                                <p:cTn id="9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4508"/>
                            </p:stCondLst>
                            <p:childTnLst>
                              <p:par>
                                <p:cTn id="9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8"/>
                            </p:stCondLst>
                            <p:childTnLst>
                              <p:par>
                                <p:cTn id="103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9"/>
                            </p:stCondLst>
                            <p:childTnLst>
                              <p:par>
                                <p:cTn id="106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509"/>
                            </p:stCondLst>
                            <p:childTnLst>
                              <p:par>
                                <p:cTn id="110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510"/>
                            </p:stCondLst>
                            <p:childTnLst>
                              <p:par>
                                <p:cTn id="113" presetID="10" presetClass="exit" presetSubtype="0" dur="5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24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6010"/>
                            </p:stCondLst>
                            <p:childTnLst>
                              <p:par>
                                <p:cTn id="11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6510"/>
                            </p:stCondLst>
                            <p:childTnLst>
                              <p:par>
                                <p:cTn id="12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6511"/>
                            </p:stCondLst>
                            <p:childTnLst>
                              <p:par>
                                <p:cTn id="124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7011"/>
                            </p:stCondLst>
                            <p:childTnLst>
                              <p:par>
                                <p:cTn id="12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7012"/>
                            </p:stCondLst>
                            <p:childTnLst>
                              <p:par>
                                <p:cTn id="131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24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7512"/>
                            </p:stCondLst>
                            <p:childTnLst>
                              <p:par>
                                <p:cTn id="135" presetID="10" presetClass="exit" presetSubtype="0" dur="5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24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8012"/>
                            </p:stCondLst>
                            <p:childTnLst>
                              <p:par>
                                <p:cTn id="13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8013"/>
                            </p:stCondLst>
                            <p:childTnLst>
                              <p:par>
                                <p:cTn id="142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8513"/>
                            </p:stCondLst>
                            <p:childTnLst>
                              <p:par>
                                <p:cTn id="14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8514"/>
                            </p:stCondLst>
                            <p:childTnLst>
                              <p:par>
                                <p:cTn id="14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9014"/>
                            </p:stCondLst>
                            <p:childTnLst>
                              <p:par>
                                <p:cTn id="15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224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9514"/>
                            </p:stCondLst>
                            <p:childTnLst>
                              <p:par>
                                <p:cTn id="157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9515"/>
                            </p:stCondLst>
                            <p:childTnLst>
                              <p:par>
                                <p:cTn id="160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9516"/>
                            </p:stCondLst>
                            <p:childTnLst>
                              <p:par>
                                <p:cTn id="16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24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16"/>
                            </p:stCondLst>
                            <p:childTnLst>
                              <p:par>
                                <p:cTn id="16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0516"/>
                            </p:stCondLst>
                            <p:childTnLst>
                              <p:par>
                                <p:cTn id="17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76" grpId="0"/>
      <p:bldP spid="224276" grpId="1"/>
      <p:bldP spid="224276" grpId="2"/>
      <p:bldP spid="224292" grpId="0"/>
      <p:bldP spid="224303" grpId="0"/>
      <p:bldP spid="224309" grpId="0"/>
      <p:bldP spid="2243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5602" name="Group 2" title=""/>
          <p:cNvGrpSpPr/>
          <p:nvPr>
            <p:custDataLst>
              <p:tags r:id="rId3"/>
            </p:custDataLst>
          </p:nvPr>
        </p:nvGrpSpPr>
        <p:grpSpPr>
          <a:xfrm>
            <a:off x="2865120" y="909955"/>
            <a:ext cx="3384550" cy="1727200"/>
            <a:chOff x="204" y="346"/>
            <a:chExt cx="2132" cy="1088"/>
          </a:xfrm>
        </p:grpSpPr>
        <p:sp>
          <p:nvSpPr>
            <p:cNvPr id="25611" name="AutoShape 3"/>
            <p:cNvSpPr/>
            <p:nvPr>
              <p:custDataLst>
                <p:tags r:id="rId4"/>
              </p:custDataLst>
            </p:nvPr>
          </p:nvSpPr>
          <p:spPr>
            <a:xfrm rot="5400000">
              <a:off x="726" y="-176"/>
              <a:ext cx="1088" cy="2132"/>
            </a:xfrm>
            <a:prstGeom prst="can">
              <a:avLst>
                <a:gd name="adj" fmla="val 48986"/>
              </a:avLst>
            </a:pr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5612" name="Oval 4"/>
            <p:cNvSpPr/>
            <p:nvPr>
              <p:custDataLst>
                <p:tags r:id="rId5"/>
              </p:custDataLst>
            </p:nvPr>
          </p:nvSpPr>
          <p:spPr>
            <a:xfrm>
              <a:off x="1791" y="346"/>
              <a:ext cx="544" cy="1088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25603" name="Group 5" title=""/>
          <p:cNvGrpSpPr/>
          <p:nvPr>
            <p:custDataLst>
              <p:tags r:id="rId6"/>
            </p:custDataLst>
          </p:nvPr>
        </p:nvGrpSpPr>
        <p:grpSpPr>
          <a:xfrm>
            <a:off x="5529263" y="2637155"/>
            <a:ext cx="2376487" cy="3889375"/>
            <a:chOff x="476" y="1706"/>
            <a:chExt cx="1497" cy="2450"/>
          </a:xfrm>
        </p:grpSpPr>
        <p:pic>
          <p:nvPicPr>
            <p:cNvPr id="25609" name="Picture 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476" y="1706"/>
              <a:ext cx="1497" cy="2450"/>
            </a:xfrm>
            <a:prstGeom prst="rect">
              <a:avLst/>
            </a:prstGeom>
            <a:solidFill>
              <a:srgbClr val="FF0000"/>
            </a:solidFill>
            <a:ln w="9525">
              <a:noFill/>
            </a:ln>
          </p:spPr>
        </p:pic>
        <p:sp>
          <p:nvSpPr>
            <p:cNvPr id="25610" name="AutoShape 7"/>
            <p:cNvSpPr/>
            <p:nvPr>
              <p:custDataLst>
                <p:tags r:id="rId9"/>
              </p:custDataLst>
            </p:nvPr>
          </p:nvSpPr>
          <p:spPr>
            <a:xfrm rot="10800000">
              <a:off x="657" y="1797"/>
              <a:ext cx="1179" cy="363"/>
            </a:xfrm>
            <a:prstGeom prst="triangle">
              <a:avLst>
                <a:gd name="adj" fmla="val 47005"/>
              </a:avLst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sp>
        <p:nvSpPr>
          <p:cNvPr id="10248" name="Oval 8" title=""/>
          <p:cNvSpPr/>
          <p:nvPr>
            <p:custDataLst>
              <p:tags r:id="rId10"/>
            </p:custDataLst>
          </p:nvPr>
        </p:nvSpPr>
        <p:spPr>
          <a:xfrm>
            <a:off x="5384483" y="909955"/>
            <a:ext cx="863600" cy="1727200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249" name="Oval 9" title=""/>
          <p:cNvSpPr/>
          <p:nvPr>
            <p:custDataLst>
              <p:tags r:id="rId11"/>
            </p:custDataLst>
          </p:nvPr>
        </p:nvSpPr>
        <p:spPr>
          <a:xfrm>
            <a:off x="7905433" y="909955"/>
            <a:ext cx="1871662" cy="1800225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250" name="AutoShape 10" title=""/>
          <p:cNvSpPr/>
          <p:nvPr>
            <p:custDataLst>
              <p:tags r:id="rId12"/>
            </p:custDataLst>
          </p:nvPr>
        </p:nvSpPr>
        <p:spPr>
          <a:xfrm rot="10800000">
            <a:off x="5818188" y="2781618"/>
            <a:ext cx="1871662" cy="576262"/>
          </a:xfrm>
          <a:prstGeom prst="triangle">
            <a:avLst>
              <a:gd name="adj" fmla="val 45884"/>
            </a:avLst>
          </a:prstGeom>
          <a:solidFill>
            <a:srgbClr val="A4EAFA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251" name="Text Box 11" title=""/>
          <p:cNvSpPr txBox="1"/>
          <p:nvPr>
            <p:custDataLst>
              <p:tags r:id="rId13"/>
            </p:custDataLst>
          </p:nvPr>
        </p:nvSpPr>
        <p:spPr>
          <a:xfrm>
            <a:off x="1242695" y="1545590"/>
            <a:ext cx="1402080" cy="208915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no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圆形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252" name="Text Box 12" title=""/>
          <p:cNvSpPr txBox="1"/>
          <p:nvPr>
            <p:custDataLst>
              <p:tags r:id="rId14"/>
            </p:custDataLst>
          </p:nvPr>
        </p:nvSpPr>
        <p:spPr>
          <a:xfrm>
            <a:off x="8164513" y="3817620"/>
            <a:ext cx="675005" cy="208915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三角形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1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06 -4.99769E-06 L 0.32274 -4.99769E-06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7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06 -5.73145E-07 L 0.44896 0.0104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49" grpId="0"/>
      <p:bldP spid="102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139266" name="Picture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7513" y="2190750"/>
            <a:ext cx="92075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67" name="Picture 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3838" y="2190750"/>
            <a:ext cx="82550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68" name="Picture 4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2075" y="2176463"/>
            <a:ext cx="430213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69" name="Picture 5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3838" y="2176463"/>
            <a:ext cx="331787" cy="2781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9270" name="Text Box 6" title=""/>
          <p:cNvSpPr txBox="1"/>
          <p:nvPr>
            <p:custDataLst>
              <p:tags r:id="rId10"/>
            </p:custDataLst>
          </p:nvPr>
        </p:nvSpPr>
        <p:spPr>
          <a:xfrm>
            <a:off x="4381500" y="711835"/>
            <a:ext cx="280828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展开三棱柱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9271" name="Picture 7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8875" y="2160588"/>
            <a:ext cx="647700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72" name="Picture 8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0975" y="2160588"/>
            <a:ext cx="660400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73" name="Picture 9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2400" y="2160588"/>
            <a:ext cx="876300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74" name="Picture 10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3138" y="2160588"/>
            <a:ext cx="863600" cy="2781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9275" name="Rectangle 11" title=""/>
          <p:cNvSpPr/>
          <p:nvPr>
            <p:custDataLst>
              <p:tags r:id="rId15"/>
            </p:custDataLst>
          </p:nvPr>
        </p:nvSpPr>
        <p:spPr>
          <a:xfrm>
            <a:off x="5318125" y="2693988"/>
            <a:ext cx="1512888" cy="2232025"/>
          </a:xfrm>
          <a:prstGeom prst="rect">
            <a:avLst/>
          </a:prstGeom>
          <a:solidFill>
            <a:srgbClr val="FFFF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" name="Group 12" title=""/>
          <p:cNvGrpSpPr/>
          <p:nvPr>
            <p:custDataLst>
              <p:tags r:id="rId16"/>
            </p:custDataLst>
          </p:nvPr>
        </p:nvGrpSpPr>
        <p:grpSpPr>
          <a:xfrm>
            <a:off x="5303838" y="2189163"/>
            <a:ext cx="1560512" cy="519112"/>
            <a:chOff x="240" y="2505"/>
            <a:chExt cx="1007" cy="326"/>
          </a:xfrm>
        </p:grpSpPr>
        <p:sp>
          <p:nvSpPr>
            <p:cNvPr id="26659" name="Line 13"/>
            <p:cNvSpPr/>
            <p:nvPr>
              <p:custDataLst>
                <p:tags r:id="rId17"/>
              </p:custDataLst>
            </p:nvPr>
          </p:nvSpPr>
          <p:spPr>
            <a:xfrm>
              <a:off x="730" y="2505"/>
              <a:ext cx="499" cy="3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60" name="Line 14"/>
            <p:cNvSpPr/>
            <p:nvPr>
              <p:custDataLst>
                <p:tags r:id="rId18"/>
              </p:custDataLst>
            </p:nvPr>
          </p:nvSpPr>
          <p:spPr>
            <a:xfrm flipH="1">
              <a:off x="240" y="2514"/>
              <a:ext cx="499" cy="3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61" name="Line 15"/>
            <p:cNvSpPr/>
            <p:nvPr>
              <p:custDataLst>
                <p:tags r:id="rId19"/>
              </p:custDataLst>
            </p:nvPr>
          </p:nvSpPr>
          <p:spPr>
            <a:xfrm>
              <a:off x="249" y="2831"/>
              <a:ext cx="99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139280" name="Picture 16" title="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2147888"/>
            <a:ext cx="287338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81" name="Picture 17" title="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2213" y="2176463"/>
            <a:ext cx="315912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82" name="Picture 18" title="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2438" y="2162175"/>
            <a:ext cx="647700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83" name="Picture 19" title="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56150" y="2162175"/>
            <a:ext cx="590550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84" name="Picture 20" title="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43700" y="2176463"/>
            <a:ext cx="1223963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285" name="Picture 21" title="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9725" y="2162175"/>
            <a:ext cx="1254125" cy="2781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9286" name="Rectangle 22" title=""/>
          <p:cNvSpPr/>
          <p:nvPr>
            <p:custDataLst>
              <p:tags r:id="rId28"/>
            </p:custDataLst>
          </p:nvPr>
        </p:nvSpPr>
        <p:spPr>
          <a:xfrm>
            <a:off x="6845300" y="2693988"/>
            <a:ext cx="1512888" cy="2232025"/>
          </a:xfrm>
          <a:prstGeom prst="rect">
            <a:avLst/>
          </a:prstGeom>
          <a:solidFill>
            <a:srgbClr val="FF33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9287" name="Rectangle 23" title=""/>
          <p:cNvSpPr/>
          <p:nvPr>
            <p:custDataLst>
              <p:tags r:id="rId29"/>
            </p:custDataLst>
          </p:nvPr>
        </p:nvSpPr>
        <p:spPr>
          <a:xfrm>
            <a:off x="3790950" y="2693988"/>
            <a:ext cx="1512888" cy="2232025"/>
          </a:xfrm>
          <a:prstGeom prst="rect">
            <a:avLst/>
          </a:prstGeom>
          <a:solidFill>
            <a:srgbClr val="0000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" name="Group 24" title=""/>
          <p:cNvGrpSpPr/>
          <p:nvPr>
            <p:custDataLst>
              <p:tags r:id="rId30"/>
            </p:custDataLst>
          </p:nvPr>
        </p:nvGrpSpPr>
        <p:grpSpPr>
          <a:xfrm>
            <a:off x="5289550" y="1989138"/>
            <a:ext cx="1560513" cy="736600"/>
            <a:chOff x="240" y="2505"/>
            <a:chExt cx="1007" cy="326"/>
          </a:xfrm>
        </p:grpSpPr>
        <p:sp>
          <p:nvSpPr>
            <p:cNvPr id="26656" name="Line 25"/>
            <p:cNvSpPr/>
            <p:nvPr>
              <p:custDataLst>
                <p:tags r:id="rId31"/>
              </p:custDataLst>
            </p:nvPr>
          </p:nvSpPr>
          <p:spPr>
            <a:xfrm>
              <a:off x="730" y="2505"/>
              <a:ext cx="499" cy="3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57" name="Line 26"/>
            <p:cNvSpPr/>
            <p:nvPr>
              <p:custDataLst>
                <p:tags r:id="rId32"/>
              </p:custDataLst>
            </p:nvPr>
          </p:nvSpPr>
          <p:spPr>
            <a:xfrm flipH="1">
              <a:off x="240" y="2514"/>
              <a:ext cx="499" cy="3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58" name="Line 27"/>
            <p:cNvSpPr/>
            <p:nvPr>
              <p:custDataLst>
                <p:tags r:id="rId33"/>
              </p:custDataLst>
            </p:nvPr>
          </p:nvSpPr>
          <p:spPr>
            <a:xfrm>
              <a:off x="249" y="2831"/>
              <a:ext cx="99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9292" name="AutoShape 28" title=""/>
          <p:cNvSpPr/>
          <p:nvPr>
            <p:custDataLst>
              <p:tags r:id="rId34"/>
            </p:custDataLst>
          </p:nvPr>
        </p:nvSpPr>
        <p:spPr>
          <a:xfrm flipV="1">
            <a:off x="5303838" y="4941888"/>
            <a:ext cx="1570037" cy="217487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4" name="Group 29" title=""/>
          <p:cNvGrpSpPr/>
          <p:nvPr>
            <p:custDataLst>
              <p:tags r:id="rId35"/>
            </p:custDataLst>
          </p:nvPr>
        </p:nvGrpSpPr>
        <p:grpSpPr>
          <a:xfrm>
            <a:off x="5303838" y="1989138"/>
            <a:ext cx="1560512" cy="736600"/>
            <a:chOff x="240" y="2505"/>
            <a:chExt cx="1007" cy="326"/>
          </a:xfrm>
        </p:grpSpPr>
        <p:sp>
          <p:nvSpPr>
            <p:cNvPr id="26653" name="Line 30"/>
            <p:cNvSpPr/>
            <p:nvPr>
              <p:custDataLst>
                <p:tags r:id="rId36"/>
              </p:custDataLst>
            </p:nvPr>
          </p:nvSpPr>
          <p:spPr>
            <a:xfrm>
              <a:off x="730" y="2505"/>
              <a:ext cx="499" cy="3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54" name="Line 31"/>
            <p:cNvSpPr/>
            <p:nvPr>
              <p:custDataLst>
                <p:tags r:id="rId37"/>
              </p:custDataLst>
            </p:nvPr>
          </p:nvSpPr>
          <p:spPr>
            <a:xfrm flipH="1">
              <a:off x="240" y="2514"/>
              <a:ext cx="499" cy="3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55" name="Line 32"/>
            <p:cNvSpPr/>
            <p:nvPr>
              <p:custDataLst>
                <p:tags r:id="rId38"/>
              </p:custDataLst>
            </p:nvPr>
          </p:nvSpPr>
          <p:spPr>
            <a:xfrm>
              <a:off x="249" y="2831"/>
              <a:ext cx="99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9297" name="AutoShape 33" title=""/>
          <p:cNvSpPr/>
          <p:nvPr>
            <p:custDataLst>
              <p:tags r:id="rId39"/>
            </p:custDataLst>
          </p:nvPr>
        </p:nvSpPr>
        <p:spPr>
          <a:xfrm flipV="1">
            <a:off x="5303838" y="4941888"/>
            <a:ext cx="1570037" cy="4318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9298" name="AutoShape 34" title=""/>
          <p:cNvSpPr/>
          <p:nvPr>
            <p:custDataLst>
              <p:tags r:id="rId40"/>
            </p:custDataLst>
          </p:nvPr>
        </p:nvSpPr>
        <p:spPr>
          <a:xfrm flipV="1">
            <a:off x="5289550" y="4941888"/>
            <a:ext cx="1570038" cy="792162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9299" name="AutoShape 35" title=""/>
          <p:cNvSpPr/>
          <p:nvPr>
            <p:custDataLst>
              <p:tags r:id="rId41"/>
            </p:custDataLst>
          </p:nvPr>
        </p:nvSpPr>
        <p:spPr>
          <a:xfrm>
            <a:off x="5303838" y="1628775"/>
            <a:ext cx="1512887" cy="10795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9300" name="AutoShape 36" title=""/>
          <p:cNvSpPr/>
          <p:nvPr>
            <p:custDataLst>
              <p:tags r:id="rId42"/>
            </p:custDataLst>
          </p:nvPr>
        </p:nvSpPr>
        <p:spPr>
          <a:xfrm>
            <a:off x="5303838" y="1844675"/>
            <a:ext cx="1512887" cy="862013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9301" name="AutoShape 37" title=""/>
          <p:cNvSpPr/>
          <p:nvPr>
            <p:custDataLst>
              <p:tags r:id="rId43"/>
            </p:custDataLst>
          </p:nvPr>
        </p:nvSpPr>
        <p:spPr>
          <a:xfrm flipV="1">
            <a:off x="5303838" y="4941888"/>
            <a:ext cx="1512887" cy="10795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4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4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2"/>
                            </p:stCondLst>
                            <p:childTnLst>
                              <p:par>
                                <p:cTn id="4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2"/>
                            </p:stCondLst>
                            <p:childTnLst>
                              <p:par>
                                <p:cTn id="4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002"/>
                            </p:stCondLst>
                            <p:childTnLst>
                              <p:par>
                                <p:cTn id="53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3"/>
                            </p:stCondLst>
                            <p:childTnLst>
                              <p:par>
                                <p:cTn id="5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4"/>
                            </p:stCondLst>
                            <p:childTnLst>
                              <p:par>
                                <p:cTn id="5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504"/>
                            </p:stCondLst>
                            <p:childTnLst>
                              <p:par>
                                <p:cTn id="6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004"/>
                            </p:stCondLst>
                            <p:childTnLst>
                              <p:par>
                                <p:cTn id="67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3005"/>
                            </p:stCondLst>
                            <p:childTnLst>
                              <p:par>
                                <p:cTn id="70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006"/>
                            </p:stCondLst>
                            <p:childTnLst>
                              <p:par>
                                <p:cTn id="7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506"/>
                            </p:stCondLst>
                            <p:childTnLst>
                              <p:par>
                                <p:cTn id="7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006"/>
                            </p:stCondLst>
                            <p:childTnLst>
                              <p:par>
                                <p:cTn id="8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4007"/>
                            </p:stCondLst>
                            <p:childTnLst>
                              <p:par>
                                <p:cTn id="84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4008"/>
                            </p:stCondLst>
                            <p:childTnLst>
                              <p:par>
                                <p:cTn id="87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39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4508"/>
                            </p:stCondLst>
                            <p:childTnLst>
                              <p:par>
                                <p:cTn id="91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39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8"/>
                            </p:stCondLst>
                            <p:childTnLst>
                              <p:par>
                                <p:cTn id="9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9"/>
                            </p:stCondLst>
                            <p:childTnLst>
                              <p:par>
                                <p:cTn id="9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10"/>
                            </p:stCondLst>
                            <p:childTnLst>
                              <p:par>
                                <p:cTn id="101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39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510"/>
                            </p:stCondLst>
                            <p:childTnLst>
                              <p:par>
                                <p:cTn id="10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39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6010"/>
                            </p:stCondLst>
                            <p:childTnLst>
                              <p:par>
                                <p:cTn id="10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6011"/>
                            </p:stCondLst>
                            <p:childTnLst>
                              <p:par>
                                <p:cTn id="11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012"/>
                            </p:stCondLst>
                            <p:childTnLst>
                              <p:par>
                                <p:cTn id="115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39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6512"/>
                            </p:stCondLst>
                            <p:childTnLst>
                              <p:par>
                                <p:cTn id="11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7012"/>
                            </p:stCondLst>
                            <p:childTnLst>
                              <p:par>
                                <p:cTn id="123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7013"/>
                            </p:stCondLst>
                            <p:childTnLst>
                              <p:par>
                                <p:cTn id="126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7014"/>
                            </p:stCondLst>
                            <p:childTnLst>
                              <p:par>
                                <p:cTn id="12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7514"/>
                            </p:stCondLst>
                            <p:childTnLst>
                              <p:par>
                                <p:cTn id="133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7515"/>
                            </p:stCondLst>
                            <p:childTnLst>
                              <p:par>
                                <p:cTn id="136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7516"/>
                            </p:stCondLst>
                            <p:childTnLst>
                              <p:par>
                                <p:cTn id="139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8016"/>
                            </p:stCondLst>
                            <p:childTnLst>
                              <p:par>
                                <p:cTn id="143" presetID="10" presetClass="exit" presetSubtype="0" dur="5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39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8516"/>
                            </p:stCondLst>
                            <p:childTnLst>
                              <p:par>
                                <p:cTn id="147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8517"/>
                            </p:stCondLst>
                            <p:childTnLst>
                              <p:par>
                                <p:cTn id="150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8518"/>
                            </p:stCondLst>
                            <p:childTnLst>
                              <p:par>
                                <p:cTn id="153" presetID="10" presetClass="exit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9018"/>
                            </p:stCondLst>
                            <p:childTnLst>
                              <p:par>
                                <p:cTn id="157" presetID="10" presetClass="exit" presetSubtype="0" dur="5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9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9518"/>
                            </p:stCondLst>
                            <p:childTnLst>
                              <p:par>
                                <p:cTn id="161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9519"/>
                            </p:stCondLst>
                            <p:childTnLst>
                              <p:par>
                                <p:cTn id="164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9520"/>
                            </p:stCondLst>
                            <p:childTnLst>
                              <p:par>
                                <p:cTn id="167" presetID="10" presetClass="exit" presetSubtype="0" dur="5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39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0020"/>
                            </p:stCondLst>
                            <p:childTnLst>
                              <p:par>
                                <p:cTn id="171" presetID="10" presetClass="exit" presetSubtype="0" dur="5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9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10520"/>
                            </p:stCondLst>
                            <p:childTnLst>
                              <p:par>
                                <p:cTn id="175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10521"/>
                            </p:stCondLst>
                            <p:childTnLst>
                              <p:par>
                                <p:cTn id="178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/>
      <p:bldP spid="139275" grpId="0"/>
      <p:bldP spid="139286" grpId="0"/>
      <p:bldP spid="139287" grpId="0"/>
      <p:bldP spid="139292" grpId="0"/>
      <p:bldP spid="139292" grpId="1"/>
      <p:bldP spid="139297" grpId="0"/>
      <p:bldP spid="139297" grpId="1"/>
      <p:bldP spid="139298" grpId="0"/>
      <p:bldP spid="139298" grpId="1"/>
      <p:bldP spid="139299" grpId="0"/>
      <p:bldP spid="139300" grpId="0"/>
      <p:bldP spid="139300" grpId="1"/>
      <p:bldP spid="1393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9698" name="Rectangle 2" title=""/>
          <p:cNvSpPr/>
          <p:nvPr>
            <p:custDataLst>
              <p:tags r:id="rId3"/>
            </p:custDataLst>
          </p:nvPr>
        </p:nvSpPr>
        <p:spPr>
          <a:xfrm>
            <a:off x="2566988" y="2205038"/>
            <a:ext cx="3311525" cy="647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9699" name="Rectangle 3" title=""/>
          <p:cNvSpPr/>
          <p:nvPr>
            <p:custDataLst>
              <p:tags r:id="rId4"/>
            </p:custDataLst>
          </p:nvPr>
        </p:nvSpPr>
        <p:spPr>
          <a:xfrm>
            <a:off x="6743700" y="4292600"/>
            <a:ext cx="3311525" cy="1584325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9700" name="Rectangle 4" title=""/>
          <p:cNvSpPr/>
          <p:nvPr>
            <p:custDataLst>
              <p:tags r:id="rId5"/>
            </p:custDataLst>
          </p:nvPr>
        </p:nvSpPr>
        <p:spPr>
          <a:xfrm>
            <a:off x="8401050" y="1268413"/>
            <a:ext cx="1079500" cy="194468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9701" name="Rectangle 5" title=""/>
          <p:cNvSpPr/>
          <p:nvPr>
            <p:custDataLst>
              <p:tags r:id="rId6"/>
            </p:custDataLst>
          </p:nvPr>
        </p:nvSpPr>
        <p:spPr>
          <a:xfrm>
            <a:off x="3792538" y="3860800"/>
            <a:ext cx="287337" cy="2160588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534" name="Text Box 6" title="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282950" y="1268730"/>
            <a:ext cx="362966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defTabSz="914400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楷体" panose="02010609060101010101" pitchFamily="49" charset="-122"/>
              </a:rPr>
              <a:t>多种多样的长方形</a:t>
            </a:r>
            <a:endParaRPr kumimoji="0" lang="zh-CN" altLang="en-US" sz="2800" kern="1200" cap="none" spc="0" normalizeH="0" baseline="0" noProof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cs typeface="楷体" panose="02010609060101010101" pitchFamily="49" charset="-122"/>
            </a:endParaRPr>
          </a:p>
        </p:txBody>
      </p:sp>
      <p:sp>
        <p:nvSpPr>
          <p:cNvPr id="29703" name="Rectangle 8" title=""/>
          <p:cNvSpPr txBox="1"/>
          <p:nvPr>
            <p:custDataLst>
              <p:tags r:id="rId8"/>
            </p:custDataLst>
          </p:nvPr>
        </p:nvSpPr>
        <p:spPr>
          <a:xfrm>
            <a:off x="2232025" y="6097588"/>
            <a:ext cx="441249" cy="12313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200">
                <a:solidFill>
                  <a:schemeClr val="bg1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http://www.lspjy.com</a:t>
            </a:r>
          </a:p>
        </p:txBody>
      </p:sp>
    </p:spTree>
    <p:custDataLst>
      <p:tags r:id="rId9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https://d.book118.com/228047015072006047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956"/>
</p:tagLst>
</file>

<file path=ppt/tags/tag2.xml><?xml version="1.0" encoding="utf-8"?>
<p:tagLst xmlns:p="http://schemas.openxmlformats.org/presentationml/2006/main">
  <p:tag name="AS_UNIQUEID" val="1957"/>
</p:tagLst>
</file>

<file path=ppt/tags/tag3.xml><?xml version="1.0" encoding="utf-8"?>
<p:tagLst xmlns:p="http://schemas.openxmlformats.org/presentationml/2006/main">
  <p:tag name="AS_UNIQUEID" val="1958"/>
</p:tagLst>
</file>

<file path=ppt/tags/tag4.xml><?xml version="1.0" encoding="utf-8"?>
<p:tagLst xmlns:p="http://schemas.openxmlformats.org/presentationml/2006/main">
  <p:tag name="AS_UNIQUEID" val="1959"/>
</p:tagLst>
</file>

<file path=ppt/tags/tag5.xml><?xml version="1.0" encoding="utf-8"?>
<p:tagLst xmlns:p="http://schemas.openxmlformats.org/presentationml/2006/main">
  <p:tag name="AS_UNIQUEID" val="1960"/>
</p:tagLst>
</file>

<file path=ppt/tags/tag6.xml><?xml version="1.0" encoding="utf-8"?>
<p:tagLst xmlns:p="http://schemas.openxmlformats.org/presentationml/2006/main">
  <p:tag name="AS_UNIQUEID" val="1961"/>
</p:tagLst>
</file>

<file path=ppt/tags/tag7.xml><?xml version="1.0" encoding="utf-8"?>
<p:tagLst xmlns:p="http://schemas.openxmlformats.org/presentationml/2006/main">
  <p:tag name="AS_UNIQUEID" val="1962"/>
</p:tagLst>
</file>

<file path=ppt/tags/tag8.xml><?xml version="1.0" encoding="utf-8"?>
<p:tagLst xmlns:p="http://schemas.openxmlformats.org/presentationml/2006/main">
  <p:tag name="AS_UNIQUEID" val="1963"/>
</p:tagLst>
</file>

<file path=ppt/tags/tag9.xml><?xml version="1.0" encoding="utf-8"?>
<p:tagLst xmlns:p="http://schemas.openxmlformats.org/presentationml/2006/main">
  <p:tag name="AS_UNIQUEID" val="1964"/>
</p:tagLst>
</file>

<file path=ppt/tags/tag10.xml><?xml version="1.0" encoding="utf-8"?>
<p:tagLst xmlns:p="http://schemas.openxmlformats.org/presentationml/2006/main">
  <p:tag name="AS_UNIQUEID" val="1965"/>
</p:tagLst>
</file>

<file path=ppt/tags/tag11.xml><?xml version="1.0" encoding="utf-8"?>
<p:tagLst xmlns:p="http://schemas.openxmlformats.org/presentationml/2006/main">
  <p:tag name="AS_UNIQUEID" val="1966"/>
</p:tagLst>
</file>

<file path=ppt/tags/tag12.xml><?xml version="1.0" encoding="utf-8"?>
<p:tagLst xmlns:p="http://schemas.openxmlformats.org/presentationml/2006/main">
  <p:tag name="AS_UNIQUEID" val="1967"/>
</p:tagLst>
</file>

<file path=ppt/tags/tag13.xml><?xml version="1.0" encoding="utf-8"?>
<p:tagLst xmlns:p="http://schemas.openxmlformats.org/presentationml/2006/main">
  <p:tag name="AS_UNIQUEID" val="1968"/>
</p:tagLst>
</file>

<file path=ppt/tags/tag14.xml><?xml version="1.0" encoding="utf-8"?>
<p:tagLst xmlns:p="http://schemas.openxmlformats.org/presentationml/2006/main">
  <p:tag name="AS_UNIQUEID" val="1969"/>
</p:tagLst>
</file>

<file path=ppt/tags/tag15.xml><?xml version="1.0" encoding="utf-8"?>
<p:tagLst xmlns:p="http://schemas.openxmlformats.org/presentationml/2006/main">
  <p:tag name="AS_UNIQUEID" val="1970"/>
</p:tagLst>
</file>

<file path=ppt/tags/tag16.xml><?xml version="1.0" encoding="utf-8"?>
<p:tagLst xmlns:p="http://schemas.openxmlformats.org/presentationml/2006/main">
  <p:tag name="AS_UNIQUEID" val="1971"/>
</p:tagLst>
</file>

<file path=ppt/tags/tag17.xml><?xml version="1.0" encoding="utf-8"?>
<p:tagLst xmlns:p="http://schemas.openxmlformats.org/presentationml/2006/main">
  <p:tag name="AS_UNIQUEID" val="1972"/>
</p:tagLst>
</file>

<file path=ppt/tags/tag18.xml><?xml version="1.0" encoding="utf-8"?>
<p:tagLst xmlns:p="http://schemas.openxmlformats.org/presentationml/2006/main">
  <p:tag name="AS_UNIQUEID" val="1973"/>
</p:tagLst>
</file>

<file path=ppt/tags/tag19.xml><?xml version="1.0" encoding="utf-8"?>
<p:tagLst xmlns:p="http://schemas.openxmlformats.org/presentationml/2006/main">
  <p:tag name="AS_UNIQUEID" val="1974"/>
</p:tagLst>
</file>

<file path=ppt/tags/tag20.xml><?xml version="1.0" encoding="utf-8"?>
<p:tagLst xmlns:p="http://schemas.openxmlformats.org/presentationml/2006/main">
  <p:tag name="AS_UNIQUEID" val="1975"/>
</p:tagLst>
</file>

<file path=ppt/tags/tag21.xml><?xml version="1.0" encoding="utf-8"?>
<p:tagLst xmlns:p="http://schemas.openxmlformats.org/presentationml/2006/main">
  <p:tag name="AS_UNIQUEID" val="1976"/>
</p:tagLst>
</file>

<file path=ppt/tags/tag22.xml><?xml version="1.0" encoding="utf-8"?>
<p:tagLst xmlns:p="http://schemas.openxmlformats.org/presentationml/2006/main">
  <p:tag name="AS_UNIQUEID" val="1977"/>
</p:tagLst>
</file>

<file path=ppt/tags/tag23.xml><?xml version="1.0" encoding="utf-8"?>
<p:tagLst xmlns:p="http://schemas.openxmlformats.org/presentationml/2006/main">
  <p:tag name="AS_UNIQUEID" val="1978"/>
</p:tagLst>
</file>

<file path=ppt/tags/tag24.xml><?xml version="1.0" encoding="utf-8"?>
<p:tagLst xmlns:p="http://schemas.openxmlformats.org/presentationml/2006/main">
  <p:tag name="AS_UNIQUEID" val="1979"/>
</p:tagLst>
</file>

<file path=ppt/tags/tag25.xml><?xml version="1.0" encoding="utf-8"?>
<p:tagLst xmlns:p="http://schemas.openxmlformats.org/presentationml/2006/main">
  <p:tag name="AS_UNIQUEID" val="1980"/>
</p:tagLst>
</file>

<file path=ppt/tags/tag26.xml><?xml version="1.0" encoding="utf-8"?>
<p:tagLst xmlns:p="http://schemas.openxmlformats.org/presentationml/2006/main">
  <p:tag name="AS_UNIQUEID" val="1981"/>
</p:tagLst>
</file>

<file path=ppt/tags/tag27.xml><?xml version="1.0" encoding="utf-8"?>
<p:tagLst xmlns:p="http://schemas.openxmlformats.org/presentationml/2006/main">
  <p:tag name="AS_UNIQUEID" val="1982"/>
</p:tagLst>
</file>

<file path=ppt/tags/tag28.xml><?xml version="1.0" encoding="utf-8"?>
<p:tagLst xmlns:p="http://schemas.openxmlformats.org/presentationml/2006/main">
  <p:tag name="AS_UNIQUEID" val="1983"/>
</p:tagLst>
</file>

<file path=ppt/tags/tag29.xml><?xml version="1.0" encoding="utf-8"?>
<p:tagLst xmlns:p="http://schemas.openxmlformats.org/presentationml/2006/main">
  <p:tag name="AS_UNIQUEID" val="1984"/>
</p:tagLst>
</file>

<file path=ppt/tags/tag30.xml><?xml version="1.0" encoding="utf-8"?>
<p:tagLst xmlns:p="http://schemas.openxmlformats.org/presentationml/2006/main">
  <p:tag name="AS_UNIQUEID" val="1985"/>
</p:tagLst>
</file>

<file path=ppt/tags/tag31.xml><?xml version="1.0" encoding="utf-8"?>
<p:tagLst xmlns:p="http://schemas.openxmlformats.org/presentationml/2006/main">
  <p:tag name="AS_UNIQUEID" val="1986"/>
</p:tagLst>
</file>

<file path=ppt/tags/tag32.xml><?xml version="1.0" encoding="utf-8"?>
<p:tagLst xmlns:p="http://schemas.openxmlformats.org/presentationml/2006/main">
  <p:tag name="AS_UNIQUEID" val="1987"/>
</p:tagLst>
</file>

<file path=ppt/tags/tag33.xml><?xml version="1.0" encoding="utf-8"?>
<p:tagLst xmlns:p="http://schemas.openxmlformats.org/presentationml/2006/main">
  <p:tag name="AS_UNIQUEID" val="1988"/>
</p:tagLst>
</file>

<file path=ppt/tags/tag34.xml><?xml version="1.0" encoding="utf-8"?>
<p:tagLst xmlns:p="http://schemas.openxmlformats.org/presentationml/2006/main">
  <p:tag name="AS_UNIQUEID" val="1989"/>
</p:tagLst>
</file>

<file path=ppt/tags/tag35.xml><?xml version="1.0" encoding="utf-8"?>
<p:tagLst xmlns:p="http://schemas.openxmlformats.org/presentationml/2006/main">
  <p:tag name="AS_UNIQUEID" val="1990"/>
</p:tagLst>
</file>

<file path=ppt/tags/tag36.xml><?xml version="1.0" encoding="utf-8"?>
<p:tagLst xmlns:p="http://schemas.openxmlformats.org/presentationml/2006/main">
  <p:tag name="AS_UNIQUEID" val="1991"/>
</p:tagLst>
</file>

<file path=ppt/tags/tag37.xml><?xml version="1.0" encoding="utf-8"?>
<p:tagLst xmlns:p="http://schemas.openxmlformats.org/presentationml/2006/main">
  <p:tag name="AS_UNIQUEID" val="1992"/>
</p:tagLst>
</file>

<file path=ppt/tags/tag38.xml><?xml version="1.0" encoding="utf-8"?>
<p:tagLst xmlns:p="http://schemas.openxmlformats.org/presentationml/2006/main">
  <p:tag name="AS_UNIQUEID" val="1993"/>
</p:tagLst>
</file>

<file path=ppt/tags/tag39.xml><?xml version="1.0" encoding="utf-8"?>
<p:tagLst xmlns:p="http://schemas.openxmlformats.org/presentationml/2006/main">
  <p:tag name="AS_UNIQUEID" val="1994"/>
</p:tagLst>
</file>

<file path=ppt/tags/tag40.xml><?xml version="1.0" encoding="utf-8"?>
<p:tagLst xmlns:p="http://schemas.openxmlformats.org/presentationml/2006/main">
  <p:tag name="AS_UNIQUEID" val="1995"/>
</p:tagLst>
</file>

<file path=ppt/tags/tag41.xml><?xml version="1.0" encoding="utf-8"?>
<p:tagLst xmlns:p="http://schemas.openxmlformats.org/presentationml/2006/main">
  <p:tag name="AS_UNIQUEID" val="1996"/>
</p:tagLst>
</file>

<file path=ppt/tags/tag42.xml><?xml version="1.0" encoding="utf-8"?>
<p:tagLst xmlns:p="http://schemas.openxmlformats.org/presentationml/2006/main">
  <p:tag name="AS_UNIQUEID" val="1997"/>
</p:tagLst>
</file>

<file path=ppt/tags/tag43.xml><?xml version="1.0" encoding="utf-8"?>
<p:tagLst xmlns:p="http://schemas.openxmlformats.org/presentationml/2006/main">
  <p:tag name="AS_UNIQUEID" val="1998"/>
</p:tagLst>
</file>

<file path=ppt/tags/tag44.xml><?xml version="1.0" encoding="utf-8"?>
<p:tagLst xmlns:p="http://schemas.openxmlformats.org/presentationml/2006/main">
  <p:tag name="AS_UNIQUEID" val="1999"/>
</p:tagLst>
</file>

<file path=ppt/tags/tag45.xml><?xml version="1.0" encoding="utf-8"?>
<p:tagLst xmlns:p="http://schemas.openxmlformats.org/presentationml/2006/main">
  <p:tag name="AS_UNIQUEID" val="2000"/>
</p:tagLst>
</file>

<file path=ppt/tags/tag46.xml><?xml version="1.0" encoding="utf-8"?>
<p:tagLst xmlns:p="http://schemas.openxmlformats.org/presentationml/2006/main">
  <p:tag name="AS_UNIQUEID" val="2001"/>
</p:tagLst>
</file>

<file path=ppt/tags/tag47.xml><?xml version="1.0" encoding="utf-8"?>
<p:tagLst xmlns:p="http://schemas.openxmlformats.org/presentationml/2006/main">
  <p:tag name="AS_UNIQUEID" val="2002"/>
</p:tagLst>
</file>

<file path=ppt/tags/tag48.xml><?xml version="1.0" encoding="utf-8"?>
<p:tagLst xmlns:p="http://schemas.openxmlformats.org/presentationml/2006/main">
  <p:tag name="AS_UNIQUEID" val="2003"/>
</p:tagLst>
</file>

<file path=ppt/tags/tag49.xml><?xml version="1.0" encoding="utf-8"?>
<p:tagLst xmlns:p="http://schemas.openxmlformats.org/presentationml/2006/main">
  <p:tag name="AS_UNIQUEID" val="2004"/>
</p:tagLst>
</file>

<file path=ppt/tags/tag50.xml><?xml version="1.0" encoding="utf-8"?>
<p:tagLst xmlns:p="http://schemas.openxmlformats.org/presentationml/2006/main">
  <p:tag name="AS_UNIQUEID" val="2005"/>
</p:tagLst>
</file>

<file path=ppt/tags/tag51.xml><?xml version="1.0" encoding="utf-8"?>
<p:tagLst xmlns:p="http://schemas.openxmlformats.org/presentationml/2006/main">
  <p:tag name="AS_UNIQUEID" val="2006"/>
</p:tagLst>
</file>

<file path=ppt/tags/tag52.xml><?xml version="1.0" encoding="utf-8"?>
<p:tagLst xmlns:p="http://schemas.openxmlformats.org/presentationml/2006/main">
  <p:tag name="AS_UNIQUEID" val="2007"/>
</p:tagLst>
</file>

<file path=ppt/tags/tag53.xml><?xml version="1.0" encoding="utf-8"?>
<p:tagLst xmlns:p="http://schemas.openxmlformats.org/presentationml/2006/main">
  <p:tag name="AS_UNIQUEID" val="2008"/>
</p:tagLst>
</file>

<file path=ppt/tags/tag54.xml><?xml version="1.0" encoding="utf-8"?>
<p:tagLst xmlns:p="http://schemas.openxmlformats.org/presentationml/2006/main">
  <p:tag name="AS_UNIQUEID" val="2009"/>
</p:tagLst>
</file>

<file path=ppt/tags/tag55.xml><?xml version="1.0" encoding="utf-8"?>
<p:tagLst xmlns:p="http://schemas.openxmlformats.org/presentationml/2006/main">
  <p:tag name="AS_UNIQUEID" val="2010"/>
</p:tagLst>
</file>

<file path=ppt/tags/tag56.xml><?xml version="1.0" encoding="utf-8"?>
<p:tagLst xmlns:p="http://schemas.openxmlformats.org/presentationml/2006/main">
  <p:tag name="AS_UNIQUEID" val="2011"/>
</p:tagLst>
</file>

<file path=ppt/tags/tag57.xml><?xml version="1.0" encoding="utf-8"?>
<p:tagLst xmlns:p="http://schemas.openxmlformats.org/presentationml/2006/main">
  <p:tag name="AS_UNIQUEID" val="2012"/>
</p:tagLst>
</file>

<file path=ppt/tags/tag58.xml><?xml version="1.0" encoding="utf-8"?>
<p:tagLst xmlns:p="http://schemas.openxmlformats.org/presentationml/2006/main">
  <p:tag name="AS_UNIQUEID" val="2013"/>
</p:tagLst>
</file>

<file path=ppt/tags/tag59.xml><?xml version="1.0" encoding="utf-8"?>
<p:tagLst xmlns:p="http://schemas.openxmlformats.org/presentationml/2006/main">
  <p:tag name="AS_UNIQUEID" val="2014"/>
</p:tagLst>
</file>

<file path=ppt/tags/tag60.xml><?xml version="1.0" encoding="utf-8"?>
<p:tagLst xmlns:p="http://schemas.openxmlformats.org/presentationml/2006/main">
  <p:tag name="AS_UNIQUEID" val="2015"/>
</p:tagLst>
</file>

<file path=ppt/tags/tag61.xml><?xml version="1.0" encoding="utf-8"?>
<p:tagLst xmlns:p="http://schemas.openxmlformats.org/presentationml/2006/main">
  <p:tag name="AS_UNIQUEID" val="2016"/>
</p:tagLst>
</file>

<file path=ppt/tags/tag62.xml><?xml version="1.0" encoding="utf-8"?>
<p:tagLst xmlns:p="http://schemas.openxmlformats.org/presentationml/2006/main">
  <p:tag name="AS_UNIQUEID" val="2017"/>
</p:tagLst>
</file>

<file path=ppt/tags/tag63.xml><?xml version="1.0" encoding="utf-8"?>
<p:tagLst xmlns:p="http://schemas.openxmlformats.org/presentationml/2006/main">
  <p:tag name="AS_UNIQUEID" val="2018"/>
</p:tagLst>
</file>

<file path=ppt/tags/tag64.xml><?xml version="1.0" encoding="utf-8"?>
<p:tagLst xmlns:p="http://schemas.openxmlformats.org/presentationml/2006/main">
  <p:tag name="AS_UNIQUEID" val="2019"/>
</p:tagLst>
</file>

<file path=ppt/tags/tag65.xml><?xml version="1.0" encoding="utf-8"?>
<p:tagLst xmlns:p="http://schemas.openxmlformats.org/presentationml/2006/main">
  <p:tag name="AS_UNIQUEID" val="2020"/>
</p:tagLst>
</file>

<file path=ppt/tags/tag66.xml><?xml version="1.0" encoding="utf-8"?>
<p:tagLst xmlns:p="http://schemas.openxmlformats.org/presentationml/2006/main">
  <p:tag name="AS_UNIQUEID" val="2021"/>
</p:tagLst>
</file>

<file path=ppt/tags/tag67.xml><?xml version="1.0" encoding="utf-8"?>
<p:tagLst xmlns:p="http://schemas.openxmlformats.org/presentationml/2006/main">
  <p:tag name="AS_UNIQUEID" val="2022"/>
</p:tagLst>
</file>

<file path=ppt/tags/tag68.xml><?xml version="1.0" encoding="utf-8"?>
<p:tagLst xmlns:p="http://schemas.openxmlformats.org/presentationml/2006/main">
  <p:tag name="AS_UNIQUEID" val="2023"/>
</p:tagLst>
</file>

<file path=ppt/tags/tag69.xml><?xml version="1.0" encoding="utf-8"?>
<p:tagLst xmlns:p="http://schemas.openxmlformats.org/presentationml/2006/main">
  <p:tag name="AS_UNIQUEID" val="2024"/>
</p:tagLst>
</file>

<file path=ppt/tags/tag70.xml><?xml version="1.0" encoding="utf-8"?>
<p:tagLst xmlns:p="http://schemas.openxmlformats.org/presentationml/2006/main">
  <p:tag name="AS_UNIQUEID" val="2025"/>
</p:tagLst>
</file>

<file path=ppt/tags/tag71.xml><?xml version="1.0" encoding="utf-8"?>
<p:tagLst xmlns:p="http://schemas.openxmlformats.org/presentationml/2006/main">
  <p:tag name="AS_UNIQUEID" val="2026"/>
</p:tagLst>
</file>

<file path=ppt/tags/tag72.xml><?xml version="1.0" encoding="utf-8"?>
<p:tagLst xmlns:p="http://schemas.openxmlformats.org/presentationml/2006/main">
  <p:tag name="AS_UNIQUEID" val="2027"/>
</p:tagLst>
</file>

<file path=ppt/tags/tag73.xml><?xml version="1.0" encoding="utf-8"?>
<p:tagLst xmlns:p="http://schemas.openxmlformats.org/presentationml/2006/main">
  <p:tag name="AS_UNIQUEID" val="2028"/>
</p:tagLst>
</file>

<file path=ppt/tags/tag74.xml><?xml version="1.0" encoding="utf-8"?>
<p:tagLst xmlns:p="http://schemas.openxmlformats.org/presentationml/2006/main">
  <p:tag name="AS_UNIQUEID" val="2029"/>
</p:tagLst>
</file>

<file path=ppt/tags/tag75.xml><?xml version="1.0" encoding="utf-8"?>
<p:tagLst xmlns:p="http://schemas.openxmlformats.org/presentationml/2006/main">
  <p:tag name="AS_UNIQUEID" val="2030"/>
</p:tagLst>
</file>

<file path=ppt/tags/tag76.xml><?xml version="1.0" encoding="utf-8"?>
<p:tagLst xmlns:p="http://schemas.openxmlformats.org/presentationml/2006/main">
  <p:tag name="AS_UNIQUEID" val="1155"/>
</p:tagLst>
</file>

<file path=ppt/tags/tag77.xml><?xml version="1.0" encoding="utf-8"?>
<p:tagLst xmlns:p="http://schemas.openxmlformats.org/presentationml/2006/main">
  <p:tag name="AS_UNIQUEID" val="264"/>
</p:tagLst>
</file>

<file path=ppt/tags/tag78.xml><?xml version="1.0" encoding="utf-8"?>
<p:tagLst xmlns:p="http://schemas.openxmlformats.org/presentationml/2006/main">
  <p:tag name="AS_UNIQUEID" val="265"/>
</p:tagLst>
</file>

<file path=ppt/tags/tag79.xml><?xml version="1.0" encoding="utf-8"?>
<p:tagLst xmlns:p="http://schemas.openxmlformats.org/presentationml/2006/main">
  <p:tag name="AS_UNIQUEID" val="266"/>
</p:tagLst>
</file>

<file path=ppt/tags/tag80.xml><?xml version="1.0" encoding="utf-8"?>
<p:tagLst xmlns:p="http://schemas.openxmlformats.org/presentationml/2006/main">
  <p:tag name="AS_UNIQUEID" val="1156"/>
</p:tagLst>
</file>

<file path=ppt/tags/tag81.xml><?xml version="1.0" encoding="utf-8"?>
<p:tagLst xmlns:p="http://schemas.openxmlformats.org/presentationml/2006/main">
  <p:tag name="AS_UNIQUEID" val="264"/>
</p:tagLst>
</file>

<file path=ppt/tags/tag82.xml><?xml version="1.0" encoding="utf-8"?>
<p:tagLst xmlns:p="http://schemas.openxmlformats.org/presentationml/2006/main">
  <p:tag name="AS_UNIQUEID" val="265"/>
</p:tagLst>
</file>

<file path=ppt/tags/tag83.xml><?xml version="1.0" encoding="utf-8"?>
<p:tagLst xmlns:p="http://schemas.openxmlformats.org/presentationml/2006/main">
  <p:tag name="AS_UNIQUEID" val="266"/>
</p:tagLst>
</file>

<file path=ppt/tags/tag84.xml><?xml version="1.0" encoding="utf-8"?>
<p:tagLst xmlns:p="http://schemas.openxmlformats.org/presentationml/2006/main">
  <p:tag name="AS_UNIQUEID" val="1157"/>
</p:tagLst>
</file>

<file path=ppt/tags/tag85.xml><?xml version="1.0" encoding="utf-8"?>
<p:tagLst xmlns:p="http://schemas.openxmlformats.org/presentationml/2006/main">
  <p:tag name="AS_UNIQUEID" val="264"/>
</p:tagLst>
</file>

<file path=ppt/tags/tag86.xml><?xml version="1.0" encoding="utf-8"?>
<p:tagLst xmlns:p="http://schemas.openxmlformats.org/presentationml/2006/main">
  <p:tag name="AS_UNIQUEID" val="265"/>
</p:tagLst>
</file>

<file path=ppt/tags/tag87.xml><?xml version="1.0" encoding="utf-8"?>
<p:tagLst xmlns:p="http://schemas.openxmlformats.org/presentationml/2006/main">
  <p:tag name="AS_UNIQUEID" val="266"/>
</p:tagLst>
</file>

<file path=ppt/tags/tag88.xml><?xml version="1.0" encoding="utf-8"?>
<p:tagLst xmlns:p="http://schemas.openxmlformats.org/presentationml/2006/main">
  <p:tag name="AS_UNIQUEID" val="1158"/>
</p:tagLst>
</file>

<file path=ppt/tags/tag89.xml><?xml version="1.0" encoding="utf-8"?>
<p:tagLst xmlns:p="http://schemas.openxmlformats.org/presentationml/2006/main">
  <p:tag name="AS_UNIQUEID" val="264"/>
</p:tagLst>
</file>

<file path=ppt/tags/tag90.xml><?xml version="1.0" encoding="utf-8"?>
<p:tagLst xmlns:p="http://schemas.openxmlformats.org/presentationml/2006/main">
  <p:tag name="AS_UNIQUEID" val="265"/>
</p:tagLst>
</file>

<file path=ppt/tags/tag91.xml><?xml version="1.0" encoding="utf-8"?>
<p:tagLst xmlns:p="http://schemas.openxmlformats.org/presentationml/2006/main">
  <p:tag name="AS_UNIQUEID" val="266"/>
</p:tagLst>
</file>

<file path=ppt/tags/tag92.xml><?xml version="1.0" encoding="utf-8"?>
<p:tagLst xmlns:p="http://schemas.openxmlformats.org/presentationml/2006/main">
  <p:tag name="AS_UNIQUEID" val="1159"/>
</p:tagLst>
</file>

<file path=ppt/tags/tag93.xml><?xml version="1.0" encoding="utf-8"?>
<p:tagLst xmlns:p="http://schemas.openxmlformats.org/presentationml/2006/main">
  <p:tag name="AS_UNIQUEID" val="264"/>
</p:tagLst>
</file>

<file path=ppt/tags/tag94.xml><?xml version="1.0" encoding="utf-8"?>
<p:tagLst xmlns:p="http://schemas.openxmlformats.org/presentationml/2006/main">
  <p:tag name="AS_UNIQUEID" val="265"/>
</p:tagLst>
</file>

<file path=ppt/tags/tag95.xml><?xml version="1.0" encoding="utf-8"?>
<p:tagLst xmlns:p="http://schemas.openxmlformats.org/presentationml/2006/main">
  <p:tag name="AS_UNIQUEID" val="266"/>
</p:tagLst>
</file>

<file path=ppt/tags/tag96.xml><?xml version="1.0" encoding="utf-8"?>
<p:tagLst xmlns:p="http://schemas.openxmlformats.org/presentationml/2006/main">
  <p:tag name="AS_UNIQUEID" val="1160"/>
</p:tagLst>
</file>

<file path=ppt/tags/tag97.xml><?xml version="1.0" encoding="utf-8"?>
<p:tagLst xmlns:p="http://schemas.openxmlformats.org/presentationml/2006/main">
  <p:tag name="AS_UNIQUEID" val="264"/>
</p:tagLst>
</file>

<file path=ppt/tags/tag98.xml><?xml version="1.0" encoding="utf-8"?>
<p:tagLst xmlns:p="http://schemas.openxmlformats.org/presentationml/2006/main">
  <p:tag name="AS_UNIQUEID" val="265"/>
</p:tagLst>
</file>

<file path=ppt/tags/tag99.xml><?xml version="1.0" encoding="utf-8"?>
<p:tagLst xmlns:p="http://schemas.openxmlformats.org/presentationml/2006/main">
  <p:tag name="AS_UNIQUEID" val="266"/>
</p:tagLst>
</file>

<file path=ppt/tags/tag100.xml><?xml version="1.0" encoding="utf-8"?>
<p:tagLst xmlns:p="http://schemas.openxmlformats.org/presentationml/2006/main">
  <p:tag name="AS_UNIQUEID" val="1161"/>
</p:tagLst>
</file>

<file path=ppt/tags/tag101.xml><?xml version="1.0" encoding="utf-8"?>
<p:tagLst xmlns:p="http://schemas.openxmlformats.org/presentationml/2006/main">
  <p:tag name="AS_UNIQUEID" val="264"/>
</p:tagLst>
</file>

<file path=ppt/tags/tag102.xml><?xml version="1.0" encoding="utf-8"?>
<p:tagLst xmlns:p="http://schemas.openxmlformats.org/presentationml/2006/main">
  <p:tag name="AS_UNIQUEID" val="265"/>
</p:tagLst>
</file>

<file path=ppt/tags/tag103.xml><?xml version="1.0" encoding="utf-8"?>
<p:tagLst xmlns:p="http://schemas.openxmlformats.org/presentationml/2006/main">
  <p:tag name="AS_UNIQUEID" val="266"/>
</p:tagLst>
</file>

<file path=ppt/tags/tag104.xml><?xml version="1.0" encoding="utf-8"?>
<p:tagLst xmlns:p="http://schemas.openxmlformats.org/presentationml/2006/main">
  <p:tag name="AS_UNIQUEID" val="729"/>
</p:tagLst>
</file>

<file path=ppt/tags/tag105.xml><?xml version="1.0" encoding="utf-8"?>
<p:tagLst xmlns:p="http://schemas.openxmlformats.org/presentationml/2006/main">
  <p:tag name="AS_UNIQUEID" val="730"/>
</p:tagLst>
</file>

<file path=ppt/tags/tag106.xml><?xml version="1.0" encoding="utf-8"?>
<p:tagLst xmlns:p="http://schemas.openxmlformats.org/presentationml/2006/main">
  <p:tag name="AS_UNIQUEID" val="1162"/>
</p:tagLst>
</file>

<file path=ppt/tags/tag107.xml><?xml version="1.0" encoding="utf-8"?>
<p:tagLst xmlns:p="http://schemas.openxmlformats.org/presentationml/2006/main">
  <p:tag name="AS_UNIQUEID" val="7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8.xml><?xml version="1.0" encoding="utf-8"?>
<p:tagLst xmlns:p="http://schemas.openxmlformats.org/presentationml/2006/main">
  <p:tag name="AS_UNIQUEID" val="7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9.xml><?xml version="1.0" encoding="utf-8"?>
<p:tagLst xmlns:p="http://schemas.openxmlformats.org/presentationml/2006/main">
  <p:tag name="AS_UNIQUEID" val="7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0.xml><?xml version="1.0" encoding="utf-8"?>
<p:tagLst xmlns:p="http://schemas.openxmlformats.org/presentationml/2006/main">
  <p:tag name="AS_UNIQUEID" val="7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1.xml><?xml version="1.0" encoding="utf-8"?>
<p:tagLst xmlns:p="http://schemas.openxmlformats.org/presentationml/2006/main">
  <p:tag name="AS_UNIQUEID" val="7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2.xml><?xml version="1.0" encoding="utf-8"?>
<p:tagLst xmlns:p="http://schemas.openxmlformats.org/presentationml/2006/main">
  <p:tag name="AS_UNIQUEID" val="7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3.xml><?xml version="1.0" encoding="utf-8"?>
<p:tagLst xmlns:p="http://schemas.openxmlformats.org/presentationml/2006/main">
  <p:tag name="AS_UNIQUEID" val="7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4.xml><?xml version="1.0" encoding="utf-8"?>
<p:tagLst xmlns:p="http://schemas.openxmlformats.org/presentationml/2006/main">
  <p:tag name="AS_UNIQUEID" val="7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5.xml><?xml version="1.0" encoding="utf-8"?>
<p:tagLst xmlns:p="http://schemas.openxmlformats.org/presentationml/2006/main">
  <p:tag name="AS_UNIQUEID" val="7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6.xml><?xml version="1.0" encoding="utf-8"?>
<p:tagLst xmlns:p="http://schemas.openxmlformats.org/presentationml/2006/main">
  <p:tag name="AS_UNIQUEID" val="741"/>
  <p:tag name="KSO_WM_BEAUTIFY_FLAG" val="#wm#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15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YPE" val="a"/>
  <p:tag name="KSO_WM_UNIT_VALUE" val="9"/>
</p:tagLst>
</file>

<file path=ppt/tags/tag117.xml><?xml version="1.0" encoding="utf-8"?>
<p:tagLst xmlns:p="http://schemas.openxmlformats.org/presentationml/2006/main">
  <p:tag name="AS_UNIQUEID" val="1163"/>
</p:tagLst>
</file>

<file path=ppt/tags/tag118.xml><?xml version="1.0" encoding="utf-8"?>
<p:tagLst xmlns:p="http://schemas.openxmlformats.org/presentationml/2006/main">
  <p:tag name="AS_UNIQUEID" val="1164"/>
</p:tagLst>
</file>

<file path=ppt/tags/tag119.xml><?xml version="1.0" encoding="utf-8"?>
<p:tagLst xmlns:p="http://schemas.openxmlformats.org/presentationml/2006/main">
  <p:tag name="AS_UNIQUEID" val="1165"/>
</p:tagLst>
</file>

<file path=ppt/tags/tag120.xml><?xml version="1.0" encoding="utf-8"?>
<p:tagLst xmlns:p="http://schemas.openxmlformats.org/presentationml/2006/main">
  <p:tag name="AS_UNIQUEID" val="1166"/>
</p:tagLst>
</file>

<file path=ppt/tags/tag121.xml><?xml version="1.0" encoding="utf-8"?>
<p:tagLst xmlns:p="http://schemas.openxmlformats.org/presentationml/2006/main">
  <p:tag name="AS_UNIQUEID" val="1167"/>
</p:tagLst>
</file>

<file path=ppt/tags/tag122.xml><?xml version="1.0" encoding="utf-8"?>
<p:tagLst xmlns:p="http://schemas.openxmlformats.org/presentationml/2006/main">
  <p:tag name="AS_UNIQUEID" val="1168"/>
</p:tagLst>
</file>

<file path=ppt/tags/tag123.xml><?xml version="1.0" encoding="utf-8"?>
<p:tagLst xmlns:p="http://schemas.openxmlformats.org/presentationml/2006/main">
  <p:tag name="AS_UNIQUEID" val="1169"/>
</p:tagLst>
</file>

<file path=ppt/tags/tag124.xml><?xml version="1.0" encoding="utf-8"?>
<p:tagLst xmlns:p="http://schemas.openxmlformats.org/presentationml/2006/main">
  <p:tag name="AS_UNIQUEID" val="1170"/>
</p:tagLst>
</file>

<file path=ppt/tags/tag125.xml><?xml version="1.0" encoding="utf-8"?>
<p:tagLst xmlns:p="http://schemas.openxmlformats.org/presentationml/2006/main">
  <p:tag name="AS_UNIQUEID" val="1171"/>
</p:tagLst>
</file>

<file path=ppt/tags/tag126.xml><?xml version="1.0" encoding="utf-8"?>
<p:tagLst xmlns:p="http://schemas.openxmlformats.org/presentationml/2006/main">
  <p:tag name="AS_UNIQUEID" val="1172"/>
</p:tagLst>
</file>

<file path=ppt/tags/tag127.xml><?xml version="1.0" encoding="utf-8"?>
<p:tagLst xmlns:p="http://schemas.openxmlformats.org/presentationml/2006/main">
  <p:tag name="AS_UNIQUEID" val="1173"/>
</p:tagLst>
</file>

<file path=ppt/tags/tag128.xml><?xml version="1.0" encoding="utf-8"?>
<p:tagLst xmlns:p="http://schemas.openxmlformats.org/presentationml/2006/main">
  <p:tag name="AS_UNIQUEID" val="1174"/>
</p:tagLst>
</file>

<file path=ppt/tags/tag129.xml><?xml version="1.0" encoding="utf-8"?>
<p:tagLst xmlns:p="http://schemas.openxmlformats.org/presentationml/2006/main">
  <p:tag name="AS_UNIQUEID" val="1175"/>
</p:tagLst>
</file>

<file path=ppt/tags/tag130.xml><?xml version="1.0" encoding="utf-8"?>
<p:tagLst xmlns:p="http://schemas.openxmlformats.org/presentationml/2006/main">
  <p:tag name="AS_UNIQUEID" val="1176"/>
</p:tagLst>
</file>

<file path=ppt/tags/tag131.xml><?xml version="1.0" encoding="utf-8"?>
<p:tagLst xmlns:p="http://schemas.openxmlformats.org/presentationml/2006/main">
  <p:tag name="AS_UNIQUEID" val="1177"/>
</p:tagLst>
</file>

<file path=ppt/tags/tag132.xml><?xml version="1.0" encoding="utf-8"?>
<p:tagLst xmlns:p="http://schemas.openxmlformats.org/presentationml/2006/main">
  <p:tag name="AS_UNIQUEID" val="1178"/>
</p:tagLst>
</file>

<file path=ppt/tags/tag133.xml><?xml version="1.0" encoding="utf-8"?>
<p:tagLst xmlns:p="http://schemas.openxmlformats.org/presentationml/2006/main">
  <p:tag name="AS_UNIQUEID" val="1179"/>
</p:tagLst>
</file>

<file path=ppt/tags/tag134.xml><?xml version="1.0" encoding="utf-8"?>
<p:tagLst xmlns:p="http://schemas.openxmlformats.org/presentationml/2006/main">
  <p:tag name="AS_UNIQUEID" val="1180"/>
</p:tagLst>
</file>

<file path=ppt/tags/tag135.xml><?xml version="1.0" encoding="utf-8"?>
<p:tagLst xmlns:p="http://schemas.openxmlformats.org/presentationml/2006/main">
  <p:tag name="AS_UNIQUEID" val="1181"/>
</p:tagLst>
</file>

<file path=ppt/tags/tag136.xml><?xml version="1.0" encoding="utf-8"?>
<p:tagLst xmlns:p="http://schemas.openxmlformats.org/presentationml/2006/main">
  <p:tag name="AS_UNIQUEID" val="1182"/>
</p:tagLst>
</file>

<file path=ppt/tags/tag137.xml><?xml version="1.0" encoding="utf-8"?>
<p:tagLst xmlns:p="http://schemas.openxmlformats.org/presentationml/2006/main">
  <p:tag name="AS_UNIQUEID" val="1183"/>
</p:tagLst>
</file>

<file path=ppt/tags/tag138.xml><?xml version="1.0" encoding="utf-8"?>
<p:tagLst xmlns:p="http://schemas.openxmlformats.org/presentationml/2006/main">
  <p:tag name="AS_UNIQUEID" val="1184"/>
</p:tagLst>
</file>

<file path=ppt/tags/tag139.xml><?xml version="1.0" encoding="utf-8"?>
<p:tagLst xmlns:p="http://schemas.openxmlformats.org/presentationml/2006/main">
  <p:tag name="AS_UNIQUEID" val="1185"/>
</p:tagLst>
</file>

<file path=ppt/tags/tag140.xml><?xml version="1.0" encoding="utf-8"?>
<p:tagLst xmlns:p="http://schemas.openxmlformats.org/presentationml/2006/main">
  <p:tag name="AS_UNIQUEID" val="1186"/>
</p:tagLst>
</file>

<file path=ppt/tags/tag141.xml><?xml version="1.0" encoding="utf-8"?>
<p:tagLst xmlns:p="http://schemas.openxmlformats.org/presentationml/2006/main">
  <p:tag name="AS_UNIQUEID" val="1187"/>
</p:tagLst>
</file>

<file path=ppt/tags/tag142.xml><?xml version="1.0" encoding="utf-8"?>
<p:tagLst xmlns:p="http://schemas.openxmlformats.org/presentationml/2006/main">
  <p:tag name="AS_UNIQUEID" val="1188"/>
</p:tagLst>
</file>

<file path=ppt/tags/tag143.xml><?xml version="1.0" encoding="utf-8"?>
<p:tagLst xmlns:p="http://schemas.openxmlformats.org/presentationml/2006/main">
  <p:tag name="AS_UNIQUEID" val="1189"/>
</p:tagLst>
</file>

<file path=ppt/tags/tag144.xml><?xml version="1.0" encoding="utf-8"?>
<p:tagLst xmlns:p="http://schemas.openxmlformats.org/presentationml/2006/main">
  <p:tag name="AS_UNIQUEID" val="1190"/>
</p:tagLst>
</file>

<file path=ppt/tags/tag145.xml><?xml version="1.0" encoding="utf-8"?>
<p:tagLst xmlns:p="http://schemas.openxmlformats.org/presentationml/2006/main">
  <p:tag name="AS_UNIQUEID" val="1191"/>
</p:tagLst>
</file>

<file path=ppt/tags/tag146.xml><?xml version="1.0" encoding="utf-8"?>
<p:tagLst xmlns:p="http://schemas.openxmlformats.org/presentationml/2006/main">
  <p:tag name="AS_UNIQUEID" val="1192"/>
</p:tagLst>
</file>

<file path=ppt/tags/tag147.xml><?xml version="1.0" encoding="utf-8"?>
<p:tagLst xmlns:p="http://schemas.openxmlformats.org/presentationml/2006/main">
  <p:tag name="AS_UNIQUEID" val="1193"/>
</p:tagLst>
</file>

<file path=ppt/tags/tag148.xml><?xml version="1.0" encoding="utf-8"?>
<p:tagLst xmlns:p="http://schemas.openxmlformats.org/presentationml/2006/main">
  <p:tag name="AS_UNIQUEID" val="1194"/>
</p:tagLst>
</file>

<file path=ppt/tags/tag149.xml><?xml version="1.0" encoding="utf-8"?>
<p:tagLst xmlns:p="http://schemas.openxmlformats.org/presentationml/2006/main">
  <p:tag name="AS_UNIQUEID" val="1195"/>
</p:tagLst>
</file>

<file path=ppt/tags/tag150.xml><?xml version="1.0" encoding="utf-8"?>
<p:tagLst xmlns:p="http://schemas.openxmlformats.org/presentationml/2006/main">
  <p:tag name="AS_UNIQUEID" val="1196"/>
</p:tagLst>
</file>

<file path=ppt/tags/tag151.xml><?xml version="1.0" encoding="utf-8"?>
<p:tagLst xmlns:p="http://schemas.openxmlformats.org/presentationml/2006/main">
  <p:tag name="AS_UNIQUEID" val="1197"/>
</p:tagLst>
</file>

<file path=ppt/tags/tag152.xml><?xml version="1.0" encoding="utf-8"?>
<p:tagLst xmlns:p="http://schemas.openxmlformats.org/presentationml/2006/main">
  <p:tag name="AS_UNIQUEID" val="1198"/>
</p:tagLst>
</file>

<file path=ppt/tags/tag153.xml><?xml version="1.0" encoding="utf-8"?>
<p:tagLst xmlns:p="http://schemas.openxmlformats.org/presentationml/2006/main">
  <p:tag name="AS_UNIQUEID" val="1199"/>
</p:tagLst>
</file>

<file path=ppt/tags/tag154.xml><?xml version="1.0" encoding="utf-8"?>
<p:tagLst xmlns:p="http://schemas.openxmlformats.org/presentationml/2006/main">
  <p:tag name="AS_UNIQUEID" val="1200"/>
</p:tagLst>
</file>

<file path=ppt/tags/tag155.xml><?xml version="1.0" encoding="utf-8"?>
<p:tagLst xmlns:p="http://schemas.openxmlformats.org/presentationml/2006/main">
  <p:tag name="AS_UNIQUEID" val="1201"/>
</p:tagLst>
</file>

<file path=ppt/tags/tag156.xml><?xml version="1.0" encoding="utf-8"?>
<p:tagLst xmlns:p="http://schemas.openxmlformats.org/presentationml/2006/main">
  <p:tag name="AS_UNIQUEID" val="1202"/>
</p:tagLst>
</file>

<file path=ppt/tags/tag157.xml><?xml version="1.0" encoding="utf-8"?>
<p:tagLst xmlns:p="http://schemas.openxmlformats.org/presentationml/2006/main">
  <p:tag name="AS_UNIQUEID" val="1203"/>
</p:tagLst>
</file>

<file path=ppt/tags/tag158.xml><?xml version="1.0" encoding="utf-8"?>
<p:tagLst xmlns:p="http://schemas.openxmlformats.org/presentationml/2006/main">
  <p:tag name="AS_UNIQUEID" val="1204"/>
</p:tagLst>
</file>

<file path=ppt/tags/tag159.xml><?xml version="1.0" encoding="utf-8"?>
<p:tagLst xmlns:p="http://schemas.openxmlformats.org/presentationml/2006/main">
  <p:tag name="AS_UNIQUEID" val="1205"/>
</p:tagLst>
</file>

<file path=ppt/tags/tag160.xml><?xml version="1.0" encoding="utf-8"?>
<p:tagLst xmlns:p="http://schemas.openxmlformats.org/presentationml/2006/main">
  <p:tag name="AS_UNIQUEID" val="1206"/>
</p:tagLst>
</file>

<file path=ppt/tags/tag161.xml><?xml version="1.0" encoding="utf-8"?>
<p:tagLst xmlns:p="http://schemas.openxmlformats.org/presentationml/2006/main">
  <p:tag name="AS_UNIQUEID" val="1207"/>
</p:tagLst>
</file>

<file path=ppt/tags/tag162.xml><?xml version="1.0" encoding="utf-8"?>
<p:tagLst xmlns:p="http://schemas.openxmlformats.org/presentationml/2006/main">
  <p:tag name="AS_UNIQUEID" val="1208"/>
</p:tagLst>
</file>

<file path=ppt/tags/tag163.xml><?xml version="1.0" encoding="utf-8"?>
<p:tagLst xmlns:p="http://schemas.openxmlformats.org/presentationml/2006/main">
  <p:tag name="AS_UNIQUEID" val="1209"/>
</p:tagLst>
</file>

<file path=ppt/tags/tag164.xml><?xml version="1.0" encoding="utf-8"?>
<p:tagLst xmlns:p="http://schemas.openxmlformats.org/presentationml/2006/main">
  <p:tag name="AS_UNIQUEID" val="1210"/>
</p:tagLst>
</file>

<file path=ppt/tags/tag165.xml><?xml version="1.0" encoding="utf-8"?>
<p:tagLst xmlns:p="http://schemas.openxmlformats.org/presentationml/2006/main">
  <p:tag name="AS_UNIQUEID" val="1211"/>
</p:tagLst>
</file>

<file path=ppt/tags/tag166.xml><?xml version="1.0" encoding="utf-8"?>
<p:tagLst xmlns:p="http://schemas.openxmlformats.org/presentationml/2006/main">
  <p:tag name="AS_UNIQUEID" val="1212"/>
</p:tagLst>
</file>

<file path=ppt/tags/tag167.xml><?xml version="1.0" encoding="utf-8"?>
<p:tagLst xmlns:p="http://schemas.openxmlformats.org/presentationml/2006/main">
  <p:tag name="AS_UNIQUEID" val="1213"/>
</p:tagLst>
</file>

<file path=ppt/tags/tag168.xml><?xml version="1.0" encoding="utf-8"?>
<p:tagLst xmlns:p="http://schemas.openxmlformats.org/presentationml/2006/main">
  <p:tag name="AS_UNIQUEID" val="1214"/>
</p:tagLst>
</file>

<file path=ppt/tags/tag169.xml><?xml version="1.0" encoding="utf-8"?>
<p:tagLst xmlns:p="http://schemas.openxmlformats.org/presentationml/2006/main">
  <p:tag name="AS_UNIQUEID" val="1215"/>
</p:tagLst>
</file>

<file path=ppt/tags/tag170.xml><?xml version="1.0" encoding="utf-8"?>
<p:tagLst xmlns:p="http://schemas.openxmlformats.org/presentationml/2006/main">
  <p:tag name="AS_UNIQUEID" val="1216"/>
</p:tagLst>
</file>

<file path=ppt/tags/tag171.xml><?xml version="1.0" encoding="utf-8"?>
<p:tagLst xmlns:p="http://schemas.openxmlformats.org/presentationml/2006/main">
  <p:tag name="AS_UNIQUEID" val="1217"/>
</p:tagLst>
</file>

<file path=ppt/tags/tag172.xml><?xml version="1.0" encoding="utf-8"?>
<p:tagLst xmlns:p="http://schemas.openxmlformats.org/presentationml/2006/main">
  <p:tag name="AS_UNIQUEID" val="1218"/>
</p:tagLst>
</file>

<file path=ppt/tags/tag173.xml><?xml version="1.0" encoding="utf-8"?>
<p:tagLst xmlns:p="http://schemas.openxmlformats.org/presentationml/2006/main">
  <p:tag name="AS_UNIQUEID" val="1219"/>
</p:tagLst>
</file>

<file path=ppt/tags/tag174.xml><?xml version="1.0" encoding="utf-8"?>
<p:tagLst xmlns:p="http://schemas.openxmlformats.org/presentationml/2006/main">
  <p:tag name="AS_UNIQUEID" val="1220"/>
</p:tagLst>
</file>

<file path=ppt/tags/tag175.xml><?xml version="1.0" encoding="utf-8"?>
<p:tagLst xmlns:p="http://schemas.openxmlformats.org/presentationml/2006/main">
  <p:tag name="AS_UNIQUEID" val="1221"/>
</p:tagLst>
</file>

<file path=ppt/tags/tag176.xml><?xml version="1.0" encoding="utf-8"?>
<p:tagLst xmlns:p="http://schemas.openxmlformats.org/presentationml/2006/main">
  <p:tag name="AS_UNIQUEID" val="1222"/>
</p:tagLst>
</file>

<file path=ppt/tags/tag177.xml><?xml version="1.0" encoding="utf-8"?>
<p:tagLst xmlns:p="http://schemas.openxmlformats.org/presentationml/2006/main">
  <p:tag name="AS_UNIQUEID" val="1223"/>
</p:tagLst>
</file>

<file path=ppt/tags/tag178.xml><?xml version="1.0" encoding="utf-8"?>
<p:tagLst xmlns:p="http://schemas.openxmlformats.org/presentationml/2006/main">
  <p:tag name="AS_UNIQUEID" val="1224"/>
</p:tagLst>
</file>

<file path=ppt/tags/tag179.xml><?xml version="1.0" encoding="utf-8"?>
<p:tagLst xmlns:p="http://schemas.openxmlformats.org/presentationml/2006/main">
  <p:tag name="AS_UNIQUEID" val="1225"/>
</p:tagLst>
</file>

<file path=ppt/tags/tag180.xml><?xml version="1.0" encoding="utf-8"?>
<p:tagLst xmlns:p="http://schemas.openxmlformats.org/presentationml/2006/main">
  <p:tag name="AS_UNIQUEID" val="1226"/>
</p:tagLst>
</file>

<file path=ppt/tags/tag181.xml><?xml version="1.0" encoding="utf-8"?>
<p:tagLst xmlns:p="http://schemas.openxmlformats.org/presentationml/2006/main">
  <p:tag name="AS_UNIQUEID" val="1227"/>
</p:tagLst>
</file>

<file path=ppt/tags/tag182.xml><?xml version="1.0" encoding="utf-8"?>
<p:tagLst xmlns:p="http://schemas.openxmlformats.org/presentationml/2006/main">
  <p:tag name="AS_UNIQUEID" val="1228"/>
</p:tagLst>
</file>

<file path=ppt/tags/tag183.xml><?xml version="1.0" encoding="utf-8"?>
<p:tagLst xmlns:p="http://schemas.openxmlformats.org/presentationml/2006/main">
  <p:tag name="AS_UNIQUEID" val="1229"/>
</p:tagLst>
</file>

<file path=ppt/tags/tag184.xml><?xml version="1.0" encoding="utf-8"?>
<p:tagLst xmlns:p="http://schemas.openxmlformats.org/presentationml/2006/main">
  <p:tag name="AS_UNIQUEID" val="1230"/>
</p:tagLst>
</file>

<file path=ppt/tags/tag185.xml><?xml version="1.0" encoding="utf-8"?>
<p:tagLst xmlns:p="http://schemas.openxmlformats.org/presentationml/2006/main">
  <p:tag name="AS_UNIQUEID" val="1231"/>
</p:tagLst>
</file>

<file path=ppt/tags/tag186.xml><?xml version="1.0" encoding="utf-8"?>
<p:tagLst xmlns:p="http://schemas.openxmlformats.org/presentationml/2006/main">
  <p:tag name="AS_UNIQUEID" val="1232"/>
</p:tagLst>
</file>

<file path=ppt/tags/tag187.xml><?xml version="1.0" encoding="utf-8"?>
<p:tagLst xmlns:p="http://schemas.openxmlformats.org/presentationml/2006/main">
  <p:tag name="AS_UNIQUEID" val="6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2"/>
  <p:tag name="KSO_WM_UNIT_INDEX" val="2"/>
  <p:tag name="KSO_WM_UNIT_LAYERLEVEL" val="1"/>
  <p:tag name="KSO_WM_UNIT_TYPE" val="y"/>
</p:tagLst>
</file>

<file path=ppt/tags/tag188.xml><?xml version="1.0" encoding="utf-8"?>
<p:tagLst xmlns:p="http://schemas.openxmlformats.org/presentationml/2006/main">
  <p:tag name="AS_UNIQUEID" val="6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189.xml><?xml version="1.0" encoding="utf-8"?>
<p:tagLst xmlns:p="http://schemas.openxmlformats.org/presentationml/2006/main">
  <p:tag name="AS_UNIQUEID" val="6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0.xml><?xml version="1.0" encoding="utf-8"?>
<p:tagLst xmlns:p="http://schemas.openxmlformats.org/presentationml/2006/main">
  <p:tag name="AS_UNIQUEID" val="6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1.xml><?xml version="1.0" encoding="utf-8"?>
<p:tagLst xmlns:p="http://schemas.openxmlformats.org/presentationml/2006/main">
  <p:tag name="AS_UNIQUEID" val="6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2.xml><?xml version="1.0" encoding="utf-8"?>
<p:tagLst xmlns:p="http://schemas.openxmlformats.org/presentationml/2006/main">
  <p:tag name="AS_UNIQUEID" val="6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3.xml><?xml version="1.0" encoding="utf-8"?>
<p:tagLst xmlns:p="http://schemas.openxmlformats.org/presentationml/2006/main">
  <p:tag name="AS_UNIQUEID" val="7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4.xml><?xml version="1.0" encoding="utf-8"?>
<p:tagLst xmlns:p="http://schemas.openxmlformats.org/presentationml/2006/main">
  <p:tag name="AS_UNIQUEID" val="1233"/>
</p:tagLst>
</file>

<file path=ppt/tags/tag195.xml><?xml version="1.0" encoding="utf-8"?>
<p:tagLst xmlns:p="http://schemas.openxmlformats.org/presentationml/2006/main">
  <p:tag name="AS_UNIQUEID" val="693"/>
</p:tagLst>
</file>

<file path=ppt/tags/tag196.xml><?xml version="1.0" encoding="utf-8"?>
<p:tagLst xmlns:p="http://schemas.openxmlformats.org/presentationml/2006/main">
  <p:tag name="AS_UNIQUEID" val="694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00249_5*l_h_i*1_1_1"/>
  <p:tag name="KSO_WM_UNIT_INDEX" val="1_1_1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1"/>
</p:tagLst>
</file>

<file path=ppt/tags/tag197.xml><?xml version="1.0" encoding="utf-8"?>
<p:tagLst xmlns:p="http://schemas.openxmlformats.org/presentationml/2006/main">
  <p:tag name="AS_UNIQUEID" val="695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l_h_i*1_1_2"/>
  <p:tag name="KSO_WM_UNIT_INDEX" val="1_1_2"/>
  <p:tag name="KSO_WM_UNIT_LAYERLEVEL" val="1_1_1"/>
  <p:tag name="KSO_WM_UNIT_TEXT_FILL_FORE_SCHEMECOLOR_INDEX" val="5"/>
  <p:tag name="KSO_WM_UNIT_TEXT_FILL_TYPE" val="1"/>
  <p:tag name="KSO_WM_UNIT_TEXT_SHADOW_SCHEMECOLOR_INDEX" val="1"/>
  <p:tag name="KSO_WM_UNIT_TEXT_SHADOW_SCHEMECOLOR_INDEX_BRIGHTNESS" val="0"/>
  <p:tag name="KSO_WM_UNIT_TYPE" val="l_h_i"/>
  <p:tag name="KSO_WM_UNIT_USESOURCEFORMAT_APPLY" val="1"/>
</p:tagLst>
</file>

<file path=ppt/tags/tag198.xml><?xml version="1.0" encoding="utf-8"?>
<p:tagLst xmlns:p="http://schemas.openxmlformats.org/presentationml/2006/main">
  <p:tag name="AS_UNIQUEID" val="696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l_h_i*1_1_3"/>
  <p:tag name="KSO_WM_UNIT_INDEX" val="1_1_3"/>
  <p:tag name="KSO_WM_UNIT_LAYERLEVEL" val="1_1_1"/>
  <p:tag name="KSO_WM_UNIT_TYPE" val="l_h_i"/>
  <p:tag name="KSO_WM_UNIT_USESOURCEFORMAT_APPLY" val="1"/>
</p:tagLst>
</file>

<file path=ppt/tags/tag199.xml><?xml version="1.0" encoding="utf-8"?>
<p:tagLst xmlns:p="http://schemas.openxmlformats.org/presentationml/2006/main">
  <p:tag name="AS_UNIQUEID" val="697"/>
</p:tagLst>
</file>

<file path=ppt/tags/tag200.xml><?xml version="1.0" encoding="utf-8"?>
<p:tagLst xmlns:p="http://schemas.openxmlformats.org/presentationml/2006/main">
  <p:tag name="AS_UNIQUEID" val="698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00249_5*l_h_i*1_2_1"/>
  <p:tag name="KSO_WM_UNIT_INDEX" val="1_2_1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AS_UNIQUEID" val="699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l_h_i*1_2_2"/>
  <p:tag name="KSO_WM_UNIT_INDEX" val="1_2_2"/>
  <p:tag name="KSO_WM_UNIT_LAYERLEVEL" val="1_1_1"/>
  <p:tag name="KSO_WM_UNIT_TEXT_FILL_FORE_SCHEMECOLOR_INDEX" val="5"/>
  <p:tag name="KSO_WM_UNIT_TEXT_FILL_TYPE" val="1"/>
  <p:tag name="KSO_WM_UNIT_TEXT_SHADOW_SCHEMECOLOR_INDEX" val="1"/>
  <p:tag name="KSO_WM_UNIT_TEXT_SHADOW_SCHEMECOLOR_INDEX_BRIGHTNESS" val="0"/>
  <p:tag name="KSO_WM_UNIT_TYPE" val="l_h_i"/>
  <p:tag name="KSO_WM_UNIT_USESOURCEFORMAT_APPLY" val="1"/>
</p:tagLst>
</file>

<file path=ppt/tags/tag202.xml><?xml version="1.0" encoding="utf-8"?>
<p:tagLst xmlns:p="http://schemas.openxmlformats.org/presentationml/2006/main">
  <p:tag name="AS_UNIQUEID" val="700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l_h_i*1_2_3"/>
  <p:tag name="KSO_WM_UNIT_INDEX" val="1_2_3"/>
  <p:tag name="KSO_WM_UNIT_LAYERLEVEL" val="1_1_1"/>
  <p:tag name="KSO_WM_UNIT_TYPE" val="l_h_i"/>
  <p:tag name="KSO_WM_UNIT_USESOURCEFORMAT_APPLY" val="1"/>
</p:tagLst>
</file>

<file path=ppt/tags/tag203.xml><?xml version="1.0" encoding="utf-8"?>
<p:tagLst xmlns:p="http://schemas.openxmlformats.org/presentationml/2006/main">
  <p:tag name="AS_UNIQUEID" val="701"/>
</p:tagLst>
</file>

<file path=ppt/tags/tag204.xml><?xml version="1.0" encoding="utf-8"?>
<p:tagLst xmlns:p="http://schemas.openxmlformats.org/presentationml/2006/main">
  <p:tag name="AS_UNIQUEID" val="702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00249_5*l_h_i*1_3_1"/>
  <p:tag name="KSO_WM_UNIT_INDEX" val="1_3_1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05.xml><?xml version="1.0" encoding="utf-8"?>
<p:tagLst xmlns:p="http://schemas.openxmlformats.org/presentationml/2006/main">
  <p:tag name="AS_UNIQUEID" val="703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l_h_i*1_3_2"/>
  <p:tag name="KSO_WM_UNIT_INDEX" val="1_3_2"/>
  <p:tag name="KSO_WM_UNIT_LAYERLEVEL" val="1_1_1"/>
  <p:tag name="KSO_WM_UNIT_TEXT_FILL_FORE_SCHEMECOLOR_INDEX" val="5"/>
  <p:tag name="KSO_WM_UNIT_TEXT_FILL_TYPE" val="1"/>
  <p:tag name="KSO_WM_UNIT_TEXT_SHADOW_SCHEMECOLOR_INDEX" val="1"/>
  <p:tag name="KSO_WM_UNIT_TEXT_SHADOW_SCHEMECOLOR_INDEX_BRIGHTNESS" val="0"/>
  <p:tag name="KSO_WM_UNIT_TYPE" val="l_h_i"/>
  <p:tag name="KSO_WM_UNIT_USESOURCEFORMAT_APPLY" val="1"/>
</p:tagLst>
</file>

<file path=ppt/tags/tag206.xml><?xml version="1.0" encoding="utf-8"?>
<p:tagLst xmlns:p="http://schemas.openxmlformats.org/presentationml/2006/main">
  <p:tag name="AS_UNIQUEID" val="704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l_h_i*1_3_3"/>
  <p:tag name="KSO_WM_UNIT_INDEX" val="1_3_3"/>
  <p:tag name="KSO_WM_UNIT_LAYERLEVEL" val="1_1_1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AS_UNIQUEID" val="705"/>
</p:tagLst>
</file>

<file path=ppt/tags/tag208.xml><?xml version="1.0" encoding="utf-8"?>
<p:tagLst xmlns:p="http://schemas.openxmlformats.org/presentationml/2006/main">
  <p:tag name="AS_UNIQUEID" val="706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00249_5*i*2"/>
  <p:tag name="KSO_WM_UNIT_INDEX" val="2"/>
  <p:tag name="KSO_WM_UNIT_LAYERLEVEL" val="1"/>
  <p:tag name="KSO_WM_UNIT_TEXT_FILL_FORE_SCHEMECOLOR_INDEX" val="5"/>
  <p:tag name="KSO_WM_UNIT_TEXT_FILL_TYPE" val="1"/>
  <p:tag name="KSO_WM_UNIT_TYPE" val="i"/>
  <p:tag name="KSO_WM_UNIT_USESOURCEFORMAT_APPLY" val="1"/>
</p:tagLst>
</file>

<file path=ppt/tags/tag209.xml><?xml version="1.0" encoding="utf-8"?>
<p:tagLst xmlns:p="http://schemas.openxmlformats.org/presentationml/2006/main">
  <p:tag name="AS_UNIQUEID" val="707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i*3"/>
  <p:tag name="KSO_WM_UNIT_INDEX" val="3"/>
  <p:tag name="KSO_WM_UNIT_LAYERLEVEL" val="1"/>
  <p:tag name="KSO_WM_UNIT_TYPE" val="i"/>
  <p:tag name="KSO_WM_UNIT_USESOURCEFORMAT_APPLY" val="1"/>
</p:tagLst>
</file>

<file path=ppt/tags/tag210.xml><?xml version="1.0" encoding="utf-8"?>
<p:tagLst xmlns:p="http://schemas.openxmlformats.org/presentationml/2006/main">
  <p:tag name="AS_UNIQUEID" val="708"/>
  <p:tag name="KSO_WM_BEAUTIFY_FLAG" val="#wm#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1"/>
  <p:tag name="KSO_WM_UNIT_VALUE" val="2"/>
</p:tagLst>
</file>

<file path=ppt/tags/tag211.xml><?xml version="1.0" encoding="utf-8"?>
<p:tagLst xmlns:p="http://schemas.openxmlformats.org/presentationml/2006/main">
  <p:tag name="AS_UNIQUEID" val="1234"/>
</p:tagLst>
</file>

<file path=ppt/tags/tag212.xml><?xml version="1.0" encoding="utf-8"?>
<p:tagLst xmlns:p="http://schemas.openxmlformats.org/presentationml/2006/main">
  <p:tag name="AS_UNIQUEID" val="679"/>
</p:tagLst>
</file>

<file path=ppt/tags/tag213.xml><?xml version="1.0" encoding="utf-8"?>
<p:tagLst xmlns:p="http://schemas.openxmlformats.org/presentationml/2006/main">
  <p:tag name="AS_UNIQUEID" val="680"/>
</p:tagLst>
</file>

<file path=ppt/tags/tag214.xml><?xml version="1.0" encoding="utf-8"?>
<p:tagLst xmlns:p="http://schemas.openxmlformats.org/presentationml/2006/main">
  <p:tag name="AS_UNIQUEID" val="681"/>
  <p:tag name="KSO_WM_UNIT_TEXT_FILL_FORE_SCHEMECOLOR_INDEX" val="14"/>
  <p:tag name="KSO_WM_UNIT_TEXT_FILL_FORE_SCHEMECOLOR_INDEX_BRIGHTNESS" val="0"/>
  <p:tag name="KSO_WM_UNIT_TEXT_FILL_TYPE" val="1"/>
</p:tagLst>
</file>

<file path=ppt/tags/tag215.xml><?xml version="1.0" encoding="utf-8"?>
<p:tagLst xmlns:p="http://schemas.openxmlformats.org/presentationml/2006/main">
  <p:tag name="AS_UNIQUEID" val="682"/>
</p:tagLst>
</file>

<file path=ppt/tags/tag216.xml><?xml version="1.0" encoding="utf-8"?>
<p:tagLst xmlns:p="http://schemas.openxmlformats.org/presentationml/2006/main">
  <p:tag name="AS_UNIQUEID" val="683"/>
</p:tagLst>
</file>

<file path=ppt/tags/tag217.xml><?xml version="1.0" encoding="utf-8"?>
<p:tagLst xmlns:p="http://schemas.openxmlformats.org/presentationml/2006/main">
  <p:tag name="AS_UNIQUEID" val="684"/>
  <p:tag name="KSO_WM_UNIT_TEXT_FILL_FORE_SCHEMECOLOR_INDEX" val="14"/>
  <p:tag name="KSO_WM_UNIT_TEXT_FILL_FORE_SCHEMECOLOR_INDEX_BRIGHTNESS" val="0"/>
  <p:tag name="KSO_WM_UNIT_TEXT_FILL_TYPE" val="1"/>
</p:tagLst>
</file>

<file path=ppt/tags/tag218.xml><?xml version="1.0" encoding="utf-8"?>
<p:tagLst xmlns:p="http://schemas.openxmlformats.org/presentationml/2006/main">
  <p:tag name="AS_UNIQUEID" val="676"/>
</p:tagLst>
</file>

<file path=ppt/tags/tag219.xml><?xml version="1.0" encoding="utf-8"?>
<p:tagLst xmlns:p="http://schemas.openxmlformats.org/presentationml/2006/main">
  <p:tag name="AS_UNIQUEID" val="677"/>
</p:tagLst>
</file>

<file path=ppt/tags/tag220.xml><?xml version="1.0" encoding="utf-8"?>
<p:tagLst xmlns:p="http://schemas.openxmlformats.org/presentationml/2006/main">
  <p:tag name="AS_UNIQUEID" val="678"/>
</p:tagLst>
</file>

<file path=ppt/tags/tag221.xml><?xml version="1.0" encoding="utf-8"?>
<p:tagLst xmlns:p="http://schemas.openxmlformats.org/presentationml/2006/main">
  <p:tag name="AS_UNIQUEID" val="664"/>
</p:tagLst>
</file>

<file path=ppt/tags/tag222.xml><?xml version="1.0" encoding="utf-8"?>
<p:tagLst xmlns:p="http://schemas.openxmlformats.org/presentationml/2006/main">
  <p:tag name="AS_UNIQUEID" val="665"/>
</p:tagLst>
</file>

<file path=ppt/tags/tag223.xml><?xml version="1.0" encoding="utf-8"?>
<p:tagLst xmlns:p="http://schemas.openxmlformats.org/presentationml/2006/main">
  <p:tag name="AS_UNIQUEID" val="666"/>
</p:tagLst>
</file>

<file path=ppt/tags/tag224.xml><?xml version="1.0" encoding="utf-8"?>
<p:tagLst xmlns:p="http://schemas.openxmlformats.org/presentationml/2006/main">
  <p:tag name="AS_UNIQUEID" val="670"/>
  <p:tag name="KSO_WM_UNIT_TEXT_FILL_FORE_SCHEMECOLOR_INDEX" val="13"/>
  <p:tag name="KSO_WM_UNIT_TEXT_FILL_FORE_SCHEMECOLOR_INDEX_BRIGHTNESS" val="0"/>
  <p:tag name="KSO_WM_UNIT_TEXT_FILL_TYPE" val="1"/>
</p:tagLst>
</file>

<file path=ppt/tags/tag225.xml><?xml version="1.0" encoding="utf-8"?>
<p:tagLst xmlns:p="http://schemas.openxmlformats.org/presentationml/2006/main">
  <p:tag name="AS_UNIQUEID" val="675"/>
  <p:tag name="KSO_WM_UNIT_TEXT_FILL_FORE_SCHEMECOLOR_INDEX" val="13"/>
  <p:tag name="KSO_WM_UNIT_TEXT_FILL_FORE_SCHEMECOLOR_INDEX_BRIGHTNESS" val="0"/>
  <p:tag name="KSO_WM_UNIT_TEXT_FILL_TYPE" val="1"/>
  <p:tag name="KSO_WM_UNIT_TEXT_SHADOW_SCHEMECOLOR_INDEX" val="1"/>
  <p:tag name="KSO_WM_UNIT_TEXT_SHADOW_SCHEMECOLOR_INDEX_BRIGHTNESS" val="0"/>
</p:tagLst>
</file>

<file path=ppt/tags/tag226.xml><?xml version="1.0" encoding="utf-8"?>
<p:tagLst xmlns:p="http://schemas.openxmlformats.org/presentationml/2006/main">
  <p:tag name="AS_UNIQUEID" val="710"/>
  <p:tag name="KSO_WM_UNIT_PLACING_PICTURE_USER_VIEWPORT" val="{&quot;height&quot;:4767.499212598425,&quot;width&quot;:4940}"/>
</p:tagLst>
</file>

<file path=ppt/tags/tag227.xml><?xml version="1.0" encoding="utf-8"?>
<p:tagLst xmlns:p="http://schemas.openxmlformats.org/presentationml/2006/main">
  <p:tag name="AS_UNIQUEID" val="711"/>
</p:tagLst>
</file>

<file path=ppt/tags/tag228.xml><?xml version="1.0" encoding="utf-8"?>
<p:tagLst xmlns:p="http://schemas.openxmlformats.org/presentationml/2006/main">
  <p:tag name="AS_UNIQUEID" val="712"/>
</p:tagLst>
</file>

<file path=ppt/tags/tag229.xml><?xml version="1.0" encoding="utf-8"?>
<p:tagLst xmlns:p="http://schemas.openxmlformats.org/presentationml/2006/main">
  <p:tag name="AS_UNIQUEID" val="1235"/>
</p:tagLst>
</file>

<file path=ppt/tags/tag230.xml><?xml version="1.0" encoding="utf-8"?>
<p:tagLst xmlns:p="http://schemas.openxmlformats.org/presentationml/2006/main">
  <p:tag name="AS_UNIQUEID" val="1236"/>
</p:tagLst>
</file>

<file path=ppt/tags/tag231.xml><?xml version="1.0" encoding="utf-8"?>
<p:tagLst xmlns:p="http://schemas.openxmlformats.org/presentationml/2006/main">
  <p:tag name="AS_UNIQUEID" val="1237"/>
</p:tagLst>
</file>

<file path=ppt/tags/tag232.xml><?xml version="1.0" encoding="utf-8"?>
<p:tagLst xmlns:p="http://schemas.openxmlformats.org/presentationml/2006/main">
  <p:tag name="AS_UNIQUEID" val="1238"/>
</p:tagLst>
</file>

<file path=ppt/tags/tag233.xml><?xml version="1.0" encoding="utf-8"?>
<p:tagLst xmlns:p="http://schemas.openxmlformats.org/presentationml/2006/main">
  <p:tag name="AS_UNIQUEID" val="1239"/>
</p:tagLst>
</file>

<file path=ppt/tags/tag234.xml><?xml version="1.0" encoding="utf-8"?>
<p:tagLst xmlns:p="http://schemas.openxmlformats.org/presentationml/2006/main">
  <p:tag name="AS_UNIQUEID" val="1240"/>
</p:tagLst>
</file>

<file path=ppt/tags/tag235.xml><?xml version="1.0" encoding="utf-8"?>
<p:tagLst xmlns:p="http://schemas.openxmlformats.org/presentationml/2006/main">
  <p:tag name="AS_UNIQUEID" val="1241"/>
</p:tagLst>
</file>

<file path=ppt/tags/tag236.xml><?xml version="1.0" encoding="utf-8"?>
<p:tagLst xmlns:p="http://schemas.openxmlformats.org/presentationml/2006/main">
  <p:tag name="AS_UNIQUEID" val="1242"/>
</p:tagLst>
</file>

<file path=ppt/tags/tag237.xml><?xml version="1.0" encoding="utf-8"?>
<p:tagLst xmlns:p="http://schemas.openxmlformats.org/presentationml/2006/main">
  <p:tag name="AS_UNIQUEID" val="1243"/>
</p:tagLst>
</file>

<file path=ppt/tags/tag238.xml><?xml version="1.0" encoding="utf-8"?>
<p:tagLst xmlns:p="http://schemas.openxmlformats.org/presentationml/2006/main">
  <p:tag name="AS_UNIQUEID" val="1244"/>
</p:tagLst>
</file>

<file path=ppt/tags/tag239.xml><?xml version="1.0" encoding="utf-8"?>
<p:tagLst xmlns:p="http://schemas.openxmlformats.org/presentationml/2006/main">
  <p:tag name="AS_UNIQUEID" val="1245"/>
</p:tagLst>
</file>

<file path=ppt/tags/tag240.xml><?xml version="1.0" encoding="utf-8"?>
<p:tagLst xmlns:p="http://schemas.openxmlformats.org/presentationml/2006/main">
  <p:tag name="AS_UNIQUEID" val="1246"/>
</p:tagLst>
</file>

<file path=ppt/tags/tag241.xml><?xml version="1.0" encoding="utf-8"?>
<p:tagLst xmlns:p="http://schemas.openxmlformats.org/presentationml/2006/main">
  <p:tag name="AS_UNIQUEID" val="1247"/>
</p:tagLst>
</file>

<file path=ppt/tags/tag242.xml><?xml version="1.0" encoding="utf-8"?>
<p:tagLst xmlns:p="http://schemas.openxmlformats.org/presentationml/2006/main">
  <p:tag name="AS_UNIQUEID" val="1248"/>
</p:tagLst>
</file>

<file path=ppt/tags/tag243.xml><?xml version="1.0" encoding="utf-8"?>
<p:tagLst xmlns:p="http://schemas.openxmlformats.org/presentationml/2006/main">
  <p:tag name="AS_UNIQUEID" val="1249"/>
</p:tagLst>
</file>

<file path=ppt/tags/tag244.xml><?xml version="1.0" encoding="utf-8"?>
<p:tagLst xmlns:p="http://schemas.openxmlformats.org/presentationml/2006/main">
  <p:tag name="AS_UNIQUEID" val="1250"/>
</p:tagLst>
</file>

<file path=ppt/tags/tag245.xml><?xml version="1.0" encoding="utf-8"?>
<p:tagLst xmlns:p="http://schemas.openxmlformats.org/presentationml/2006/main">
  <p:tag name="AS_UNIQUEID" val="1251"/>
</p:tagLst>
</file>

<file path=ppt/tags/tag246.xml><?xml version="1.0" encoding="utf-8"?>
<p:tagLst xmlns:p="http://schemas.openxmlformats.org/presentationml/2006/main">
  <p:tag name="AS_UNIQUEID" val="1252"/>
</p:tagLst>
</file>

<file path=ppt/tags/tag247.xml><?xml version="1.0" encoding="utf-8"?>
<p:tagLst xmlns:p="http://schemas.openxmlformats.org/presentationml/2006/main">
  <p:tag name="AS_UNIQUEID" val="1253"/>
</p:tagLst>
</file>

<file path=ppt/tags/tag248.xml><?xml version="1.0" encoding="utf-8"?>
<p:tagLst xmlns:p="http://schemas.openxmlformats.org/presentationml/2006/main">
  <p:tag name="AS_UNIQUEID" val="1254"/>
</p:tagLst>
</file>

<file path=ppt/tags/tag249.xml><?xml version="1.0" encoding="utf-8"?>
<p:tagLst xmlns:p="http://schemas.openxmlformats.org/presentationml/2006/main">
  <p:tag name="AS_UNIQUEID" val="1255"/>
</p:tagLst>
</file>

<file path=ppt/tags/tag250.xml><?xml version="1.0" encoding="utf-8"?>
<p:tagLst xmlns:p="http://schemas.openxmlformats.org/presentationml/2006/main">
  <p:tag name="AS_UNIQUEID" val="1256"/>
</p:tagLst>
</file>

<file path=ppt/tags/tag251.xml><?xml version="1.0" encoding="utf-8"?>
<p:tagLst xmlns:p="http://schemas.openxmlformats.org/presentationml/2006/main">
  <p:tag name="AS_UNIQUEID" val="1257"/>
</p:tagLst>
</file>

<file path=ppt/tags/tag252.xml><?xml version="1.0" encoding="utf-8"?>
<p:tagLst xmlns:p="http://schemas.openxmlformats.org/presentationml/2006/main">
  <p:tag name="AS_UNIQUEID" val="1258"/>
</p:tagLst>
</file>

<file path=ppt/tags/tag253.xml><?xml version="1.0" encoding="utf-8"?>
<p:tagLst xmlns:p="http://schemas.openxmlformats.org/presentationml/2006/main">
  <p:tag name="AS_UNIQUEID" val="1259"/>
</p:tagLst>
</file>

<file path=ppt/tags/tag254.xml><?xml version="1.0" encoding="utf-8"?>
<p:tagLst xmlns:p="http://schemas.openxmlformats.org/presentationml/2006/main">
  <p:tag name="AS_UNIQUEID" val="1260"/>
</p:tagLst>
</file>

<file path=ppt/tags/tag255.xml><?xml version="1.0" encoding="utf-8"?>
<p:tagLst xmlns:p="http://schemas.openxmlformats.org/presentationml/2006/main">
  <p:tag name="AS_UNIQUEID" val="1261"/>
</p:tagLst>
</file>

<file path=ppt/tags/tag256.xml><?xml version="1.0" encoding="utf-8"?>
<p:tagLst xmlns:p="http://schemas.openxmlformats.org/presentationml/2006/main">
  <p:tag name="AS_UNIQUEID" val="1262"/>
</p:tagLst>
</file>

<file path=ppt/tags/tag257.xml><?xml version="1.0" encoding="utf-8"?>
<p:tagLst xmlns:p="http://schemas.openxmlformats.org/presentationml/2006/main">
  <p:tag name="AS_UNIQUEID" val="1263"/>
</p:tagLst>
</file>

<file path=ppt/tags/tag258.xml><?xml version="1.0" encoding="utf-8"?>
<p:tagLst xmlns:p="http://schemas.openxmlformats.org/presentationml/2006/main">
  <p:tag name="AS_UNIQUEID" val="1264"/>
</p:tagLst>
</file>

<file path=ppt/tags/tag259.xml><?xml version="1.0" encoding="utf-8"?>
<p:tagLst xmlns:p="http://schemas.openxmlformats.org/presentationml/2006/main">
  <p:tag name="AS_UNIQUEID" val="1265"/>
</p:tagLst>
</file>

<file path=ppt/tags/tag260.xml><?xml version="1.0" encoding="utf-8"?>
<p:tagLst xmlns:p="http://schemas.openxmlformats.org/presentationml/2006/main">
  <p:tag name="AS_UNIQUEID" val="1266"/>
</p:tagLst>
</file>

<file path=ppt/tags/tag261.xml><?xml version="1.0" encoding="utf-8"?>
<p:tagLst xmlns:p="http://schemas.openxmlformats.org/presentationml/2006/main">
  <p:tag name="AS_UNIQUEID" val="1267"/>
</p:tagLst>
</file>

<file path=ppt/tags/tag262.xml><?xml version="1.0" encoding="utf-8"?>
<p:tagLst xmlns:p="http://schemas.openxmlformats.org/presentationml/2006/main">
  <p:tag name="AS_UNIQUEID" val="1268"/>
</p:tagLst>
</file>

<file path=ppt/tags/tag263.xml><?xml version="1.0" encoding="utf-8"?>
<p:tagLst xmlns:p="http://schemas.openxmlformats.org/presentationml/2006/main">
  <p:tag name="AS_UNIQUEID" val="1269"/>
</p:tagLst>
</file>

<file path=ppt/tags/tag264.xml><?xml version="1.0" encoding="utf-8"?>
<p:tagLst xmlns:p="http://schemas.openxmlformats.org/presentationml/2006/main">
  <p:tag name="AS_UNIQUEID" val="1270"/>
</p:tagLst>
</file>

<file path=ppt/tags/tag265.xml><?xml version="1.0" encoding="utf-8"?>
<p:tagLst xmlns:p="http://schemas.openxmlformats.org/presentationml/2006/main">
  <p:tag name="AS_UNIQUEID" val="1271"/>
</p:tagLst>
</file>

<file path=ppt/tags/tag266.xml><?xml version="1.0" encoding="utf-8"?>
<p:tagLst xmlns:p="http://schemas.openxmlformats.org/presentationml/2006/main">
  <p:tag name="AS_UNIQUEID" val="1272"/>
</p:tagLst>
</file>

<file path=ppt/tags/tag267.xml><?xml version="1.0" encoding="utf-8"?>
<p:tagLst xmlns:p="http://schemas.openxmlformats.org/presentationml/2006/main">
  <p:tag name="AS_UNIQUEID" val="1273"/>
</p:tagLst>
</file>

<file path=ppt/tags/tag268.xml><?xml version="1.0" encoding="utf-8"?>
<p:tagLst xmlns:p="http://schemas.openxmlformats.org/presentationml/2006/main">
  <p:tag name="AS_UNIQUEID" val="1274"/>
</p:tagLst>
</file>

<file path=ppt/tags/tag269.xml><?xml version="1.0" encoding="utf-8"?>
<p:tagLst xmlns:p="http://schemas.openxmlformats.org/presentationml/2006/main">
  <p:tag name="AS_UNIQUEID" val="1275"/>
</p:tagLst>
</file>

<file path=ppt/tags/tag270.xml><?xml version="1.0" encoding="utf-8"?>
<p:tagLst xmlns:p="http://schemas.openxmlformats.org/presentationml/2006/main">
  <p:tag name="AS_UNIQUEID" val="1276"/>
</p:tagLst>
</file>

<file path=ppt/tags/tag271.xml><?xml version="1.0" encoding="utf-8"?>
<p:tagLst xmlns:p="http://schemas.openxmlformats.org/presentationml/2006/main">
  <p:tag name="AS_UNIQUEID" val="1277"/>
</p:tagLst>
</file>

<file path=ppt/tags/tag272.xml><?xml version="1.0" encoding="utf-8"?>
<p:tagLst xmlns:p="http://schemas.openxmlformats.org/presentationml/2006/main">
  <p:tag name="AS_UNIQUEID" val="1278"/>
</p:tagLst>
</file>

<file path=ppt/tags/tag273.xml><?xml version="1.0" encoding="utf-8"?>
<p:tagLst xmlns:p="http://schemas.openxmlformats.org/presentationml/2006/main">
  <p:tag name="AS_UNIQUEID" val="1279"/>
</p:tagLst>
</file>

<file path=ppt/tags/tag274.xml><?xml version="1.0" encoding="utf-8"?>
<p:tagLst xmlns:p="http://schemas.openxmlformats.org/presentationml/2006/main">
  <p:tag name="AS_UNIQUEID" val="1280"/>
</p:tagLst>
</file>

<file path=ppt/tags/tag275.xml><?xml version="1.0" encoding="utf-8"?>
<p:tagLst xmlns:p="http://schemas.openxmlformats.org/presentationml/2006/main">
  <p:tag name="AS_UNIQUEID" val="1281"/>
</p:tagLst>
</file>

<file path=ppt/tags/tag276.xml><?xml version="1.0" encoding="utf-8"?>
<p:tagLst xmlns:p="http://schemas.openxmlformats.org/presentationml/2006/main">
  <p:tag name="AS_UNIQUEID" val="1282"/>
</p:tagLst>
</file>

<file path=ppt/tags/tag277.xml><?xml version="1.0" encoding="utf-8"?>
<p:tagLst xmlns:p="http://schemas.openxmlformats.org/presentationml/2006/main">
  <p:tag name="AS_UNIQUEID" val="1283"/>
</p:tagLst>
</file>

<file path=ppt/tags/tag278.xml><?xml version="1.0" encoding="utf-8"?>
<p:tagLst xmlns:p="http://schemas.openxmlformats.org/presentationml/2006/main">
  <p:tag name="AS_UNIQUEID" val="1284"/>
</p:tagLst>
</file>

<file path=ppt/tags/tag279.xml><?xml version="1.0" encoding="utf-8"?>
<p:tagLst xmlns:p="http://schemas.openxmlformats.org/presentationml/2006/main">
  <p:tag name="AS_UNIQUEID" val="1285"/>
</p:tagLst>
</file>

<file path=ppt/tags/tag280.xml><?xml version="1.0" encoding="utf-8"?>
<p:tagLst xmlns:p="http://schemas.openxmlformats.org/presentationml/2006/main">
  <p:tag name="AS_UNIQUEID" val="1286"/>
</p:tagLst>
</file>

<file path=ppt/tags/tag281.xml><?xml version="1.0" encoding="utf-8"?>
<p:tagLst xmlns:p="http://schemas.openxmlformats.org/presentationml/2006/main">
  <p:tag name="AS_UNIQUEID" val="1287"/>
</p:tagLst>
</file>

<file path=ppt/tags/tag282.xml><?xml version="1.0" encoding="utf-8"?>
<p:tagLst xmlns:p="http://schemas.openxmlformats.org/presentationml/2006/main">
  <p:tag name="AS_UNIQUEID" val="1288"/>
</p:tagLst>
</file>

<file path=ppt/tags/tag283.xml><?xml version="1.0" encoding="utf-8"?>
<p:tagLst xmlns:p="http://schemas.openxmlformats.org/presentationml/2006/main">
  <p:tag name="AS_UNIQUEID" val="1289"/>
</p:tagLst>
</file>

<file path=ppt/tags/tag284.xml><?xml version="1.0" encoding="utf-8"?>
<p:tagLst xmlns:p="http://schemas.openxmlformats.org/presentationml/2006/main">
  <p:tag name="AS_UNIQUEID" val="1290"/>
</p:tagLst>
</file>

<file path=ppt/tags/tag285.xml><?xml version="1.0" encoding="utf-8"?>
<p:tagLst xmlns:p="http://schemas.openxmlformats.org/presentationml/2006/main">
  <p:tag name="AS_UNIQUEID" val="1291"/>
</p:tagLst>
</file>

<file path=ppt/tags/tag286.xml><?xml version="1.0" encoding="utf-8"?>
<p:tagLst xmlns:p="http://schemas.openxmlformats.org/presentationml/2006/main">
  <p:tag name="AS_UNIQUEID" val="1292"/>
</p:tagLst>
</file>

<file path=ppt/tags/tag287.xml><?xml version="1.0" encoding="utf-8"?>
<p:tagLst xmlns:p="http://schemas.openxmlformats.org/presentationml/2006/main">
  <p:tag name="AS_UNIQUEID" val="1293"/>
</p:tagLst>
</file>

<file path=ppt/tags/tag288.xml><?xml version="1.0" encoding="utf-8"?>
<p:tagLst xmlns:p="http://schemas.openxmlformats.org/presentationml/2006/main">
  <p:tag name="AS_UNIQUEID" val="1294"/>
</p:tagLst>
</file>

<file path=ppt/tags/tag289.xml><?xml version="1.0" encoding="utf-8"?>
<p:tagLst xmlns:p="http://schemas.openxmlformats.org/presentationml/2006/main">
  <p:tag name="AS_UNIQUEID" val="1295"/>
</p:tagLst>
</file>

<file path=ppt/tags/tag290.xml><?xml version="1.0" encoding="utf-8"?>
<p:tagLst xmlns:p="http://schemas.openxmlformats.org/presentationml/2006/main">
  <p:tag name="AS_UNIQUEID" val="1296"/>
</p:tagLst>
</file>

<file path=ppt/tags/tag291.xml><?xml version="1.0" encoding="utf-8"?>
<p:tagLst xmlns:p="http://schemas.openxmlformats.org/presentationml/2006/main">
  <p:tag name="AS_UNIQUEID" val="1297"/>
</p:tagLst>
</file>

<file path=ppt/tags/tag292.xml><?xml version="1.0" encoding="utf-8"?>
<p:tagLst xmlns:p="http://schemas.openxmlformats.org/presentationml/2006/main">
  <p:tag name="AS_UNIQUEID" val="1298"/>
</p:tagLst>
</file>

<file path=ppt/tags/tag293.xml><?xml version="1.0" encoding="utf-8"?>
<p:tagLst xmlns:p="http://schemas.openxmlformats.org/presentationml/2006/main">
  <p:tag name="AS_UNIQUEID" val="1299"/>
</p:tagLst>
</file>

<file path=ppt/tags/tag294.xml><?xml version="1.0" encoding="utf-8"?>
<p:tagLst xmlns:p="http://schemas.openxmlformats.org/presentationml/2006/main">
  <p:tag name="AS_UNIQUEID" val="1300"/>
</p:tagLst>
</file>

<file path=ppt/tags/tag295.xml><?xml version="1.0" encoding="utf-8"?>
<p:tagLst xmlns:p="http://schemas.openxmlformats.org/presentationml/2006/main">
  <p:tag name="AS_UNIQUEID" val="1301"/>
</p:tagLst>
</file>

<file path=ppt/tags/tag296.xml><?xml version="1.0" encoding="utf-8"?>
<p:tagLst xmlns:p="http://schemas.openxmlformats.org/presentationml/2006/main">
  <p:tag name="AS_UNIQUEID" val="1302"/>
</p:tagLst>
</file>

<file path=ppt/tags/tag297.xml><?xml version="1.0" encoding="utf-8"?>
<p:tagLst xmlns:p="http://schemas.openxmlformats.org/presentationml/2006/main">
  <p:tag name="AS_UNIQUEID" val="1303"/>
</p:tagLst>
</file>

<file path=ppt/tags/tag298.xml><?xml version="1.0" encoding="utf-8"?>
<p:tagLst xmlns:p="http://schemas.openxmlformats.org/presentationml/2006/main">
  <p:tag name="AS_UNIQUEID" val="1304"/>
</p:tagLst>
</file>

<file path=ppt/tags/tag299.xml><?xml version="1.0" encoding="utf-8"?>
<p:tagLst xmlns:p="http://schemas.openxmlformats.org/presentationml/2006/main">
  <p:tag name="AS_UNIQUEID" val="1305"/>
</p:tagLst>
</file>

<file path=ppt/tags/tag300.xml><?xml version="1.0" encoding="utf-8"?>
<p:tagLst xmlns:p="http://schemas.openxmlformats.org/presentationml/2006/main">
  <p:tag name="AS_UNIQUEID" val="1306"/>
</p:tagLst>
</file>

<file path=ppt/tags/tag301.xml><?xml version="1.0" encoding="utf-8"?>
<p:tagLst xmlns:p="http://schemas.openxmlformats.org/presentationml/2006/main">
  <p:tag name="AS_UNIQUEID" val="1307"/>
</p:tagLst>
</file>

<file path=ppt/tags/tag302.xml><?xml version="1.0" encoding="utf-8"?>
<p:tagLst xmlns:p="http://schemas.openxmlformats.org/presentationml/2006/main">
  <p:tag name="AS_UNIQUEID" val="1308"/>
</p:tagLst>
</file>

<file path=ppt/tags/tag303.xml><?xml version="1.0" encoding="utf-8"?>
<p:tagLst xmlns:p="http://schemas.openxmlformats.org/presentationml/2006/main">
  <p:tag name="AS_UNIQUEID" val="1309"/>
</p:tagLst>
</file>

<file path=ppt/tags/tag304.xml><?xml version="1.0" encoding="utf-8"?>
<p:tagLst xmlns:p="http://schemas.openxmlformats.org/presentationml/2006/main">
  <p:tag name="AS_UNIQUEID" val="1310"/>
</p:tagLst>
</file>

<file path=ppt/tags/tag305.xml><?xml version="1.0" encoding="utf-8"?>
<p:tagLst xmlns:p="http://schemas.openxmlformats.org/presentationml/2006/main">
  <p:tag name="AS_UNIQUEID" val="1311"/>
</p:tagLst>
</file>

<file path=ppt/tags/tag306.xml><?xml version="1.0" encoding="utf-8"?>
<p:tagLst xmlns:p="http://schemas.openxmlformats.org/presentationml/2006/main">
  <p:tag name="AS_UNIQUEID" val="1312"/>
</p:tagLst>
</file>

<file path=ppt/tags/tag307.xml><?xml version="1.0" encoding="utf-8"?>
<p:tagLst xmlns:p="http://schemas.openxmlformats.org/presentationml/2006/main">
  <p:tag name="AS_UNIQUEID" val="1313"/>
</p:tagLst>
</file>

<file path=ppt/tags/tag308.xml><?xml version="1.0" encoding="utf-8"?>
<p:tagLst xmlns:p="http://schemas.openxmlformats.org/presentationml/2006/main">
  <p:tag name="AS_UNIQUEID" val="1314"/>
</p:tagLst>
</file>

<file path=ppt/tags/tag309.xml><?xml version="1.0" encoding="utf-8"?>
<p:tagLst xmlns:p="http://schemas.openxmlformats.org/presentationml/2006/main">
  <p:tag name="AS_UNIQUEID" val="1315"/>
</p:tagLst>
</file>

<file path=ppt/tags/tag310.xml><?xml version="1.0" encoding="utf-8"?>
<p:tagLst xmlns:p="http://schemas.openxmlformats.org/presentationml/2006/main">
  <p:tag name="AS_UNIQUEID" val="1316"/>
</p:tagLst>
</file>

<file path=ppt/tags/tag311.xml><?xml version="1.0" encoding="utf-8"?>
<p:tagLst xmlns:p="http://schemas.openxmlformats.org/presentationml/2006/main">
  <p:tag name="AS_UNIQUEID" val="1317"/>
</p:tagLst>
</file>

<file path=ppt/tags/tag312.xml><?xml version="1.0" encoding="utf-8"?>
<p:tagLst xmlns:p="http://schemas.openxmlformats.org/presentationml/2006/main">
  <p:tag name="AS_UNIQUEID" val="1318"/>
</p:tagLst>
</file>

<file path=ppt/tags/tag313.xml><?xml version="1.0" encoding="utf-8"?>
<p:tagLst xmlns:p="http://schemas.openxmlformats.org/presentationml/2006/main">
  <p:tag name="AS_UNIQUEID" val="1319"/>
</p:tagLst>
</file>

<file path=ppt/tags/tag314.xml><?xml version="1.0" encoding="utf-8"?>
<p:tagLst xmlns:p="http://schemas.openxmlformats.org/presentationml/2006/main">
  <p:tag name="AS_UNIQUEID" val="1320"/>
</p:tagLst>
</file>

<file path=ppt/tags/tag315.xml><?xml version="1.0" encoding="utf-8"?>
<p:tagLst xmlns:p="http://schemas.openxmlformats.org/presentationml/2006/main">
  <p:tag name="AS_UNIQUEID" val="1321"/>
</p:tagLst>
</file>

<file path=ppt/tags/tag316.xml><?xml version="1.0" encoding="utf-8"?>
<p:tagLst xmlns:p="http://schemas.openxmlformats.org/presentationml/2006/main">
  <p:tag name="AS_UNIQUEID" val="1322"/>
</p:tagLst>
</file>

<file path=ppt/tags/tag317.xml><?xml version="1.0" encoding="utf-8"?>
<p:tagLst xmlns:p="http://schemas.openxmlformats.org/presentationml/2006/main">
  <p:tag name="AS_UNIQUEID" val="1323"/>
</p:tagLst>
</file>

<file path=ppt/tags/tag318.xml><?xml version="1.0" encoding="utf-8"?>
<p:tagLst xmlns:p="http://schemas.openxmlformats.org/presentationml/2006/main">
  <p:tag name="AS_UNIQUEID" val="1324"/>
</p:tagLst>
</file>

<file path=ppt/tags/tag319.xml><?xml version="1.0" encoding="utf-8"?>
<p:tagLst xmlns:p="http://schemas.openxmlformats.org/presentationml/2006/main">
  <p:tag name="AS_UNIQUEID" val="1325"/>
</p:tagLst>
</file>

<file path=ppt/tags/tag320.xml><?xml version="1.0" encoding="utf-8"?>
<p:tagLst xmlns:p="http://schemas.openxmlformats.org/presentationml/2006/main">
  <p:tag name="AS_UNIQUEID" val="1326"/>
</p:tagLst>
</file>

<file path=ppt/tags/tag321.xml><?xml version="1.0" encoding="utf-8"?>
<p:tagLst xmlns:p="http://schemas.openxmlformats.org/presentationml/2006/main">
  <p:tag name="AS_UNIQUEID" val="1327"/>
</p:tagLst>
</file>

<file path=ppt/tags/tag322.xml><?xml version="1.0" encoding="utf-8"?>
<p:tagLst xmlns:p="http://schemas.openxmlformats.org/presentationml/2006/main">
  <p:tag name="AS_UNIQUEID" val="1328"/>
</p:tagLst>
</file>

<file path=ppt/tags/tag323.xml><?xml version="1.0" encoding="utf-8"?>
<p:tagLst xmlns:p="http://schemas.openxmlformats.org/presentationml/2006/main">
  <p:tag name="AS_UNIQUEID" val="1329"/>
</p:tagLst>
</file>

<file path=ppt/tags/tag324.xml><?xml version="1.0" encoding="utf-8"?>
<p:tagLst xmlns:p="http://schemas.openxmlformats.org/presentationml/2006/main">
  <p:tag name="AS_UNIQUEID" val="1330"/>
</p:tagLst>
</file>

<file path=ppt/tags/tag325.xml><?xml version="1.0" encoding="utf-8"?>
<p:tagLst xmlns:p="http://schemas.openxmlformats.org/presentationml/2006/main">
  <p:tag name="AS_UNIQUEID" val="1331"/>
</p:tagLst>
</file>

<file path=ppt/tags/tag326.xml><?xml version="1.0" encoding="utf-8"?>
<p:tagLst xmlns:p="http://schemas.openxmlformats.org/presentationml/2006/main">
  <p:tag name="AS_UNIQUEID" val="1332"/>
</p:tagLst>
</file>

<file path=ppt/tags/tag327.xml><?xml version="1.0" encoding="utf-8"?>
<p:tagLst xmlns:p="http://schemas.openxmlformats.org/presentationml/2006/main">
  <p:tag name="AS_UNIQUEID" val="1333"/>
</p:tagLst>
</file>

<file path=ppt/tags/tag328.xml><?xml version="1.0" encoding="utf-8"?>
<p:tagLst xmlns:p="http://schemas.openxmlformats.org/presentationml/2006/main">
  <p:tag name="AS_UNIQUEID" val="1334"/>
</p:tagLst>
</file>

<file path=ppt/tags/tag329.xml><?xml version="1.0" encoding="utf-8"?>
<p:tagLst xmlns:p="http://schemas.openxmlformats.org/presentationml/2006/main">
  <p:tag name="AS_UNIQUEID" val="1335"/>
</p:tagLst>
</file>

<file path=ppt/tags/tag330.xml><?xml version="1.0" encoding="utf-8"?>
<p:tagLst xmlns:p="http://schemas.openxmlformats.org/presentationml/2006/main">
  <p:tag name="AS_UNIQUEID" val="1336"/>
</p:tagLst>
</file>

<file path=ppt/tags/tag331.xml><?xml version="1.0" encoding="utf-8"?>
<p:tagLst xmlns:p="http://schemas.openxmlformats.org/presentationml/2006/main">
  <p:tag name="AS_UNIQUEID" val="1337"/>
</p:tagLst>
</file>

<file path=ppt/tags/tag332.xml><?xml version="1.0" encoding="utf-8"?>
<p:tagLst xmlns:p="http://schemas.openxmlformats.org/presentationml/2006/main">
  <p:tag name="AS_UNIQUEID" val="1338"/>
</p:tagLst>
</file>

<file path=ppt/tags/tag333.xml><?xml version="1.0" encoding="utf-8"?>
<p:tagLst xmlns:p="http://schemas.openxmlformats.org/presentationml/2006/main">
  <p:tag name="AS_UNIQUEID" val="1339"/>
</p:tagLst>
</file>

<file path=ppt/tags/tag334.xml><?xml version="1.0" encoding="utf-8"?>
<p:tagLst xmlns:p="http://schemas.openxmlformats.org/presentationml/2006/main">
  <p:tag name="AS_UNIQUEID" val="1340"/>
</p:tagLst>
</file>

<file path=ppt/tags/tag335.xml><?xml version="1.0" encoding="utf-8"?>
<p:tagLst xmlns:p="http://schemas.openxmlformats.org/presentationml/2006/main">
  <p:tag name="AS_UNIQUEID" val="1341"/>
</p:tagLst>
</file>

<file path=ppt/tags/tag336.xml><?xml version="1.0" encoding="utf-8"?>
<p:tagLst xmlns:p="http://schemas.openxmlformats.org/presentationml/2006/main">
  <p:tag name="AS_UNIQUEID" val="1342"/>
</p:tagLst>
</file>

<file path=ppt/tags/tag337.xml><?xml version="1.0" encoding="utf-8"?>
<p:tagLst xmlns:p="http://schemas.openxmlformats.org/presentationml/2006/main">
  <p:tag name="AS_UNIQUEID" val="1343"/>
</p:tagLst>
</file>

<file path=ppt/tags/tag338.xml><?xml version="1.0" encoding="utf-8"?>
<p:tagLst xmlns:p="http://schemas.openxmlformats.org/presentationml/2006/main">
  <p:tag name="AS_UNIQUEID" val="1344"/>
</p:tagLst>
</file>

<file path=ppt/tags/tag339.xml><?xml version="1.0" encoding="utf-8"?>
<p:tagLst xmlns:p="http://schemas.openxmlformats.org/presentationml/2006/main">
  <p:tag name="AS_UNIQUEID" val="1345"/>
</p:tagLst>
</file>

<file path=ppt/tags/tag340.xml><?xml version="1.0" encoding="utf-8"?>
<p:tagLst xmlns:p="http://schemas.openxmlformats.org/presentationml/2006/main">
  <p:tag name="AS_UNIQUEID" val="1346"/>
</p:tagLst>
</file>

<file path=ppt/tags/tag341.xml><?xml version="1.0" encoding="utf-8"?>
<p:tagLst xmlns:p="http://schemas.openxmlformats.org/presentationml/2006/main">
  <p:tag name="AS_UNIQUEID" val="1347"/>
</p:tagLst>
</file>

<file path=ppt/tags/tag342.xml><?xml version="1.0" encoding="utf-8"?>
<p:tagLst xmlns:p="http://schemas.openxmlformats.org/presentationml/2006/main">
  <p:tag name="AS_UNIQUEID" val="1348"/>
</p:tagLst>
</file>

<file path=ppt/tags/tag343.xml><?xml version="1.0" encoding="utf-8"?>
<p:tagLst xmlns:p="http://schemas.openxmlformats.org/presentationml/2006/main">
  <p:tag name="AS_UNIQUEID" val="1349"/>
</p:tagLst>
</file>

<file path=ppt/tags/tag344.xml><?xml version="1.0" encoding="utf-8"?>
<p:tagLst xmlns:p="http://schemas.openxmlformats.org/presentationml/2006/main">
  <p:tag name="AS_UNIQUEID" val="1350"/>
</p:tagLst>
</file>

<file path=ppt/tags/tag345.xml><?xml version="1.0" encoding="utf-8"?>
<p:tagLst xmlns:p="http://schemas.openxmlformats.org/presentationml/2006/main">
  <p:tag name="AS_UNIQUEID" val="1351"/>
</p:tagLst>
</file>

<file path=ppt/tags/tag346.xml><?xml version="1.0" encoding="utf-8"?>
<p:tagLst xmlns:p="http://schemas.openxmlformats.org/presentationml/2006/main">
  <p:tag name="AS_UNIQUEID" val="1352"/>
</p:tagLst>
</file>

<file path=ppt/tags/tag347.xml><?xml version="1.0" encoding="utf-8"?>
<p:tagLst xmlns:p="http://schemas.openxmlformats.org/presentationml/2006/main">
  <p:tag name="AS_UNIQUEID" val="1353"/>
</p:tagLst>
</file>

<file path=ppt/tags/tag348.xml><?xml version="1.0" encoding="utf-8"?>
<p:tagLst xmlns:p="http://schemas.openxmlformats.org/presentationml/2006/main">
  <p:tag name="AS_UNIQUEID" val="1354"/>
</p:tagLst>
</file>

<file path=ppt/tags/tag349.xml><?xml version="1.0" encoding="utf-8"?>
<p:tagLst xmlns:p="http://schemas.openxmlformats.org/presentationml/2006/main">
  <p:tag name="AS_UNIQUEID" val="1355"/>
</p:tagLst>
</file>

<file path=ppt/tags/tag350.xml><?xml version="1.0" encoding="utf-8"?>
<p:tagLst xmlns:p="http://schemas.openxmlformats.org/presentationml/2006/main">
  <p:tag name="AS_UNIQUEID" val="1356"/>
</p:tagLst>
</file>

<file path=ppt/tags/tag351.xml><?xml version="1.0" encoding="utf-8"?>
<p:tagLst xmlns:p="http://schemas.openxmlformats.org/presentationml/2006/main">
  <p:tag name="AS_UNIQUEID" val="1357"/>
</p:tagLst>
</file>

<file path=ppt/tags/tag352.xml><?xml version="1.0" encoding="utf-8"?>
<p:tagLst xmlns:p="http://schemas.openxmlformats.org/presentationml/2006/main">
  <p:tag name="AS_UNIQUEID" val="1358"/>
</p:tagLst>
</file>

<file path=ppt/tags/tag353.xml><?xml version="1.0" encoding="utf-8"?>
<p:tagLst xmlns:p="http://schemas.openxmlformats.org/presentationml/2006/main">
  <p:tag name="AS_UNIQUEID" val="1359"/>
</p:tagLst>
</file>

<file path=ppt/tags/tag354.xml><?xml version="1.0" encoding="utf-8"?>
<p:tagLst xmlns:p="http://schemas.openxmlformats.org/presentationml/2006/main">
  <p:tag name="AS_UNIQUEID" val="1360"/>
</p:tagLst>
</file>

<file path=ppt/tags/tag355.xml><?xml version="1.0" encoding="utf-8"?>
<p:tagLst xmlns:p="http://schemas.openxmlformats.org/presentationml/2006/main">
  <p:tag name="AS_UNIQUEID" val="1361"/>
</p:tagLst>
</file>

<file path=ppt/tags/tag356.xml><?xml version="1.0" encoding="utf-8"?>
<p:tagLst xmlns:p="http://schemas.openxmlformats.org/presentationml/2006/main">
  <p:tag name="AS_UNIQUEID" val="1362"/>
</p:tagLst>
</file>

<file path=ppt/tags/tag357.xml><?xml version="1.0" encoding="utf-8"?>
<p:tagLst xmlns:p="http://schemas.openxmlformats.org/presentationml/2006/main">
  <p:tag name="AS_UNIQUEID" val="1363"/>
</p:tagLst>
</file>

<file path=ppt/tags/tag358.xml><?xml version="1.0" encoding="utf-8"?>
<p:tagLst xmlns:p="http://schemas.openxmlformats.org/presentationml/2006/main">
  <p:tag name="AS_UNIQUEID" val="1364"/>
</p:tagLst>
</file>

<file path=ppt/tags/tag359.xml><?xml version="1.0" encoding="utf-8"?>
<p:tagLst xmlns:p="http://schemas.openxmlformats.org/presentationml/2006/main">
  <p:tag name="AS_UNIQUEID" val="1365"/>
</p:tagLst>
</file>

<file path=ppt/tags/tag360.xml><?xml version="1.0" encoding="utf-8"?>
<p:tagLst xmlns:p="http://schemas.openxmlformats.org/presentationml/2006/main">
  <p:tag name="AS_UNIQUEID" val="1366"/>
</p:tagLst>
</file>

<file path=ppt/tags/tag361.xml><?xml version="1.0" encoding="utf-8"?>
<p:tagLst xmlns:p="http://schemas.openxmlformats.org/presentationml/2006/main">
  <p:tag name="AS_UNIQUEID" val="1367"/>
</p:tagLst>
</file>

<file path=ppt/tags/tag362.xml><?xml version="1.0" encoding="utf-8"?>
<p:tagLst xmlns:p="http://schemas.openxmlformats.org/presentationml/2006/main">
  <p:tag name="AS_UNIQUEID" val="1368"/>
</p:tagLst>
</file>

<file path=ppt/tags/tag363.xml><?xml version="1.0" encoding="utf-8"?>
<p:tagLst xmlns:p="http://schemas.openxmlformats.org/presentationml/2006/main">
  <p:tag name="AS_UNIQUEID" val="1369"/>
</p:tagLst>
</file>

<file path=ppt/tags/tag364.xml><?xml version="1.0" encoding="utf-8"?>
<p:tagLst xmlns:p="http://schemas.openxmlformats.org/presentationml/2006/main">
  <p:tag name="AS_UNIQUEID" val="1370"/>
</p:tagLst>
</file>

<file path=ppt/tags/tag365.xml><?xml version="1.0" encoding="utf-8"?>
<p:tagLst xmlns:p="http://schemas.openxmlformats.org/presentationml/2006/main">
  <p:tag name="AS_UNIQUEID" val="1371"/>
</p:tagLst>
</file>

<file path=ppt/tags/tag366.xml><?xml version="1.0" encoding="utf-8"?>
<p:tagLst xmlns:p="http://schemas.openxmlformats.org/presentationml/2006/main">
  <p:tag name="AS_UNIQUEID" val="1372"/>
</p:tagLst>
</file>

<file path=ppt/tags/tag367.xml><?xml version="1.0" encoding="utf-8"?>
<p:tagLst xmlns:p="http://schemas.openxmlformats.org/presentationml/2006/main">
  <p:tag name="AS_UNIQUEID" val="1373"/>
</p:tagLst>
</file>

<file path=ppt/tags/tag368.xml><?xml version="1.0" encoding="utf-8"?>
<p:tagLst xmlns:p="http://schemas.openxmlformats.org/presentationml/2006/main">
  <p:tag name="AS_UNIQUEID" val="1374"/>
</p:tagLst>
</file>

<file path=ppt/tags/tag369.xml><?xml version="1.0" encoding="utf-8"?>
<p:tagLst xmlns:p="http://schemas.openxmlformats.org/presentationml/2006/main">
  <p:tag name="AS_UNIQUEID" val="1375"/>
</p:tagLst>
</file>

<file path=ppt/tags/tag370.xml><?xml version="1.0" encoding="utf-8"?>
<p:tagLst xmlns:p="http://schemas.openxmlformats.org/presentationml/2006/main">
  <p:tag name="AS_UNIQUEID" val="1376"/>
</p:tagLst>
</file>

<file path=ppt/tags/tag371.xml><?xml version="1.0" encoding="utf-8"?>
<p:tagLst xmlns:p="http://schemas.openxmlformats.org/presentationml/2006/main">
  <p:tag name="AS_UNIQUEID" val="1377"/>
</p:tagLst>
</file>

<file path=ppt/tags/tag372.xml><?xml version="1.0" encoding="utf-8"?>
<p:tagLst xmlns:p="http://schemas.openxmlformats.org/presentationml/2006/main">
  <p:tag name="AS_UNIQUEID" val="1378"/>
</p:tagLst>
</file>

<file path=ppt/tags/tag373.xml><?xml version="1.0" encoding="utf-8"?>
<p:tagLst xmlns:p="http://schemas.openxmlformats.org/presentationml/2006/main">
  <p:tag name="AS_UNIQUEID" val="1379"/>
</p:tagLst>
</file>

<file path=ppt/tags/tag374.xml><?xml version="1.0" encoding="utf-8"?>
<p:tagLst xmlns:p="http://schemas.openxmlformats.org/presentationml/2006/main">
  <p:tag name="AS_UNIQUEID" val="1380"/>
</p:tagLst>
</file>

<file path=ppt/tags/tag375.xml><?xml version="1.0" encoding="utf-8"?>
<p:tagLst xmlns:p="http://schemas.openxmlformats.org/presentationml/2006/main">
  <p:tag name="AS_UNIQUEID" val="1381"/>
</p:tagLst>
</file>

<file path=ppt/tags/tag376.xml><?xml version="1.0" encoding="utf-8"?>
<p:tagLst xmlns:p="http://schemas.openxmlformats.org/presentationml/2006/main">
  <p:tag name="AS_UNIQUEID" val="1382"/>
</p:tagLst>
</file>

<file path=ppt/tags/tag377.xml><?xml version="1.0" encoding="utf-8"?>
<p:tagLst xmlns:p="http://schemas.openxmlformats.org/presentationml/2006/main">
  <p:tag name="AS_UNIQUEID" val="1383"/>
</p:tagLst>
</file>

<file path=ppt/tags/tag378.xml><?xml version="1.0" encoding="utf-8"?>
<p:tagLst xmlns:p="http://schemas.openxmlformats.org/presentationml/2006/main">
  <p:tag name="AS_UNIQUEID" val="1384"/>
</p:tagLst>
</file>

<file path=ppt/tags/tag379.xml><?xml version="1.0" encoding="utf-8"?>
<p:tagLst xmlns:p="http://schemas.openxmlformats.org/presentationml/2006/main">
  <p:tag name="AS_UNIQUEID" val="1385"/>
</p:tagLst>
</file>

<file path=ppt/tags/tag380.xml><?xml version="1.0" encoding="utf-8"?>
<p:tagLst xmlns:p="http://schemas.openxmlformats.org/presentationml/2006/main">
  <p:tag name="AS_UNIQUEID" val="1386"/>
</p:tagLst>
</file>

<file path=ppt/tags/tag381.xml><?xml version="1.0" encoding="utf-8"?>
<p:tagLst xmlns:p="http://schemas.openxmlformats.org/presentationml/2006/main">
  <p:tag name="AS_UNIQUEID" val="1387"/>
</p:tagLst>
</file>

<file path=ppt/tags/tag382.xml><?xml version="1.0" encoding="utf-8"?>
<p:tagLst xmlns:p="http://schemas.openxmlformats.org/presentationml/2006/main">
  <p:tag name="AS_UNIQUEID" val="1388"/>
</p:tagLst>
</file>

<file path=ppt/tags/tag383.xml><?xml version="1.0" encoding="utf-8"?>
<p:tagLst xmlns:p="http://schemas.openxmlformats.org/presentationml/2006/main">
  <p:tag name="AS_UNIQUEID" val="1389"/>
</p:tagLst>
</file>

<file path=ppt/tags/tag384.xml><?xml version="1.0" encoding="utf-8"?>
<p:tagLst xmlns:p="http://schemas.openxmlformats.org/presentationml/2006/main">
  <p:tag name="AS_UNIQUEID" val="1390"/>
</p:tagLst>
</file>

<file path=ppt/tags/tag385.xml><?xml version="1.0" encoding="utf-8"?>
<p:tagLst xmlns:p="http://schemas.openxmlformats.org/presentationml/2006/main">
  <p:tag name="AS_UNIQUEID" val="1391"/>
</p:tagLst>
</file>

<file path=ppt/tags/tag386.xml><?xml version="1.0" encoding="utf-8"?>
<p:tagLst xmlns:p="http://schemas.openxmlformats.org/presentationml/2006/main">
  <p:tag name="AS_UNIQUEID" val="1392"/>
</p:tagLst>
</file>

<file path=ppt/tags/tag387.xml><?xml version="1.0" encoding="utf-8"?>
<p:tagLst xmlns:p="http://schemas.openxmlformats.org/presentationml/2006/main">
  <p:tag name="AS_UNIQUEID" val="1393"/>
</p:tagLst>
</file>

<file path=ppt/tags/tag388.xml><?xml version="1.0" encoding="utf-8"?>
<p:tagLst xmlns:p="http://schemas.openxmlformats.org/presentationml/2006/main">
  <p:tag name="AS_UNIQUEID" val="1394"/>
</p:tagLst>
</file>

<file path=ppt/tags/tag389.xml><?xml version="1.0" encoding="utf-8"?>
<p:tagLst xmlns:p="http://schemas.openxmlformats.org/presentationml/2006/main">
  <p:tag name="AS_UNIQUEID" val="1395"/>
</p:tagLst>
</file>

<file path=ppt/tags/tag390.xml><?xml version="1.0" encoding="utf-8"?>
<p:tagLst xmlns:p="http://schemas.openxmlformats.org/presentationml/2006/main">
  <p:tag name="AS_UNIQUEID" val="1396"/>
</p:tagLst>
</file>

<file path=ppt/tags/tag391.xml><?xml version="1.0" encoding="utf-8"?>
<p:tagLst xmlns:p="http://schemas.openxmlformats.org/presentationml/2006/main">
  <p:tag name="AS_UNIQUEID" val="1397"/>
</p:tagLst>
</file>

<file path=ppt/tags/tag392.xml><?xml version="1.0" encoding="utf-8"?>
<p:tagLst xmlns:p="http://schemas.openxmlformats.org/presentationml/2006/main">
  <p:tag name="AS_UNIQUEID" val="1398"/>
</p:tagLst>
</file>

<file path=ppt/tags/tag393.xml><?xml version="1.0" encoding="utf-8"?>
<p:tagLst xmlns:p="http://schemas.openxmlformats.org/presentationml/2006/main">
  <p:tag name="AS_UNIQUEID" val="1399"/>
</p:tagLst>
</file>

<file path=ppt/tags/tag394.xml><?xml version="1.0" encoding="utf-8"?>
<p:tagLst xmlns:p="http://schemas.openxmlformats.org/presentationml/2006/main">
  <p:tag name="AS_UNIQUEID" val="1400"/>
</p:tagLst>
</file>

<file path=ppt/tags/tag395.xml><?xml version="1.0" encoding="utf-8"?>
<p:tagLst xmlns:p="http://schemas.openxmlformats.org/presentationml/2006/main">
  <p:tag name="AS_UNIQUEID" val="1401"/>
</p:tagLst>
</file>

<file path=ppt/tags/tag396.xml><?xml version="1.0" encoding="utf-8"?>
<p:tagLst xmlns:p="http://schemas.openxmlformats.org/presentationml/2006/main">
  <p:tag name="AS_UNIQUEID" val="1402"/>
</p:tagLst>
</file>

<file path=ppt/tags/tag397.xml><?xml version="1.0" encoding="utf-8"?>
<p:tagLst xmlns:p="http://schemas.openxmlformats.org/presentationml/2006/main">
  <p:tag name="AS_UNIQUEID" val="1403"/>
</p:tagLst>
</file>

<file path=ppt/tags/tag398.xml><?xml version="1.0" encoding="utf-8"?>
<p:tagLst xmlns:p="http://schemas.openxmlformats.org/presentationml/2006/main">
  <p:tag name="AS_UNIQUEID" val="1404"/>
</p:tagLst>
</file>

<file path=ppt/tags/tag399.xml><?xml version="1.0" encoding="utf-8"?>
<p:tagLst xmlns:p="http://schemas.openxmlformats.org/presentationml/2006/main">
  <p:tag name="AS_UNIQUEID" val="1405"/>
</p:tagLst>
</file>

<file path=ppt/tags/tag400.xml><?xml version="1.0" encoding="utf-8"?>
<p:tagLst xmlns:p="http://schemas.openxmlformats.org/presentationml/2006/main">
  <p:tag name="AS_UNIQUEID" val="1406"/>
</p:tagLst>
</file>

<file path=ppt/tags/tag401.xml><?xml version="1.0" encoding="utf-8"?>
<p:tagLst xmlns:p="http://schemas.openxmlformats.org/presentationml/2006/main">
  <p:tag name="AS_UNIQUEID" val="1407"/>
</p:tagLst>
</file>

<file path=ppt/tags/tag402.xml><?xml version="1.0" encoding="utf-8"?>
<p:tagLst xmlns:p="http://schemas.openxmlformats.org/presentationml/2006/main">
  <p:tag name="AS_UNIQUEID" val="1408"/>
</p:tagLst>
</file>

<file path=ppt/tags/tag403.xml><?xml version="1.0" encoding="utf-8"?>
<p:tagLst xmlns:p="http://schemas.openxmlformats.org/presentationml/2006/main">
  <p:tag name="AS_UNIQUEID" val="1409"/>
</p:tagLst>
</file>

<file path=ppt/tags/tag404.xml><?xml version="1.0" encoding="utf-8"?>
<p:tagLst xmlns:p="http://schemas.openxmlformats.org/presentationml/2006/main">
  <p:tag name="AS_UNIQUEID" val="1410"/>
</p:tagLst>
</file>

<file path=ppt/tags/tag405.xml><?xml version="1.0" encoding="utf-8"?>
<p:tagLst xmlns:p="http://schemas.openxmlformats.org/presentationml/2006/main">
  <p:tag name="AS_UNIQUEID" val="1411"/>
</p:tagLst>
</file>

<file path=ppt/tags/tag406.xml><?xml version="1.0" encoding="utf-8"?>
<p:tagLst xmlns:p="http://schemas.openxmlformats.org/presentationml/2006/main">
  <p:tag name="AS_UNIQUEID" val="1412"/>
</p:tagLst>
</file>

<file path=ppt/tags/tag407.xml><?xml version="1.0" encoding="utf-8"?>
<p:tagLst xmlns:p="http://schemas.openxmlformats.org/presentationml/2006/main">
  <p:tag name="AS_UNIQUEID" val="1413"/>
</p:tagLst>
</file>

<file path=ppt/tags/tag408.xml><?xml version="1.0" encoding="utf-8"?>
<p:tagLst xmlns:p="http://schemas.openxmlformats.org/presentationml/2006/main">
  <p:tag name="AS_UNIQUEID" val="1414"/>
</p:tagLst>
</file>

<file path=ppt/tags/tag409.xml><?xml version="1.0" encoding="utf-8"?>
<p:tagLst xmlns:p="http://schemas.openxmlformats.org/presentationml/2006/main">
  <p:tag name="AS_UNIQUEID" val="1415"/>
</p:tagLst>
</file>

<file path=ppt/tags/tag410.xml><?xml version="1.0" encoding="utf-8"?>
<p:tagLst xmlns:p="http://schemas.openxmlformats.org/presentationml/2006/main">
  <p:tag name="AS_UNIQUEID" val="1416"/>
</p:tagLst>
</file>

<file path=ppt/tags/tag411.xml><?xml version="1.0" encoding="utf-8"?>
<p:tagLst xmlns:p="http://schemas.openxmlformats.org/presentationml/2006/main">
  <p:tag name="AS_UNIQUEID" val="1417"/>
</p:tagLst>
</file>

<file path=ppt/tags/tag412.xml><?xml version="1.0" encoding="utf-8"?>
<p:tagLst xmlns:p="http://schemas.openxmlformats.org/presentationml/2006/main">
  <p:tag name="AS_UNIQUEID" val="1418"/>
</p:tagLst>
</file>

<file path=ppt/tags/tag413.xml><?xml version="1.0" encoding="utf-8"?>
<p:tagLst xmlns:p="http://schemas.openxmlformats.org/presentationml/2006/main">
  <p:tag name="AS_UNIQUEID" val="1419"/>
</p:tagLst>
</file>

<file path=ppt/tags/tag414.xml><?xml version="1.0" encoding="utf-8"?>
<p:tagLst xmlns:p="http://schemas.openxmlformats.org/presentationml/2006/main">
  <p:tag name="AS_UNIQUEID" val="1420"/>
</p:tagLst>
</file>

<file path=ppt/tags/tag415.xml><?xml version="1.0" encoding="utf-8"?>
<p:tagLst xmlns:p="http://schemas.openxmlformats.org/presentationml/2006/main">
  <p:tag name="AS_UNIQUEID" val="1421"/>
</p:tagLst>
</file>

<file path=ppt/tags/tag416.xml><?xml version="1.0" encoding="utf-8"?>
<p:tagLst xmlns:p="http://schemas.openxmlformats.org/presentationml/2006/main">
  <p:tag name="AS_UNIQUEID" val="1422"/>
</p:tagLst>
</file>

<file path=ppt/tags/tag417.xml><?xml version="1.0" encoding="utf-8"?>
<p:tagLst xmlns:p="http://schemas.openxmlformats.org/presentationml/2006/main">
  <p:tag name="AS_UNIQUEID" val="1423"/>
</p:tagLst>
</file>

<file path=ppt/tags/tag418.xml><?xml version="1.0" encoding="utf-8"?>
<p:tagLst xmlns:p="http://schemas.openxmlformats.org/presentationml/2006/main">
  <p:tag name="AS_UNIQUEID" val="1424"/>
</p:tagLst>
</file>

<file path=ppt/tags/tag419.xml><?xml version="1.0" encoding="utf-8"?>
<p:tagLst xmlns:p="http://schemas.openxmlformats.org/presentationml/2006/main">
  <p:tag name="AS_UNIQUEID" val="1425"/>
</p:tagLst>
</file>

<file path=ppt/tags/tag420.xml><?xml version="1.0" encoding="utf-8"?>
<p:tagLst xmlns:p="http://schemas.openxmlformats.org/presentationml/2006/main">
  <p:tag name="AS_UNIQUEID" val="1426"/>
</p:tagLst>
</file>

<file path=ppt/tags/tag421.xml><?xml version="1.0" encoding="utf-8"?>
<p:tagLst xmlns:p="http://schemas.openxmlformats.org/presentationml/2006/main">
  <p:tag name="AS_UNIQUEID" val="1427"/>
</p:tagLst>
</file>

<file path=ppt/tags/tag422.xml><?xml version="1.0" encoding="utf-8"?>
<p:tagLst xmlns:p="http://schemas.openxmlformats.org/presentationml/2006/main">
  <p:tag name="AS_UNIQUEID" val="1428"/>
</p:tagLst>
</file>

<file path=ppt/tags/tag423.xml><?xml version="1.0" encoding="utf-8"?>
<p:tagLst xmlns:p="http://schemas.openxmlformats.org/presentationml/2006/main">
  <p:tag name="AS_UNIQUEID" val="1429"/>
</p:tagLst>
</file>

<file path=ppt/tags/tag424.xml><?xml version="1.0" encoding="utf-8"?>
<p:tagLst xmlns:p="http://schemas.openxmlformats.org/presentationml/2006/main">
  <p:tag name="AS_UNIQUEID" val="1430"/>
</p:tagLst>
</file>

<file path=ppt/tags/tag425.xml><?xml version="1.0" encoding="utf-8"?>
<p:tagLst xmlns:p="http://schemas.openxmlformats.org/presentationml/2006/main">
  <p:tag name="AS_UNIQUEID" val="1431"/>
</p:tagLst>
</file>

<file path=ppt/tags/tag426.xml><?xml version="1.0" encoding="utf-8"?>
<p:tagLst xmlns:p="http://schemas.openxmlformats.org/presentationml/2006/main">
  <p:tag name="AS_UNIQUEID" val="1432"/>
</p:tagLst>
</file>

<file path=ppt/tags/tag427.xml><?xml version="1.0" encoding="utf-8"?>
<p:tagLst xmlns:p="http://schemas.openxmlformats.org/presentationml/2006/main">
  <p:tag name="AS_UNIQUEID" val="1433"/>
</p:tagLst>
</file>

<file path=ppt/tags/tag428.xml><?xml version="1.0" encoding="utf-8"?>
<p:tagLst xmlns:p="http://schemas.openxmlformats.org/presentationml/2006/main">
  <p:tag name="AS_UNIQUEID" val="1434"/>
</p:tagLst>
</file>

<file path=ppt/tags/tag429.xml><?xml version="1.0" encoding="utf-8"?>
<p:tagLst xmlns:p="http://schemas.openxmlformats.org/presentationml/2006/main">
  <p:tag name="AS_UNIQUEID" val="1435"/>
</p:tagLst>
</file>

<file path=ppt/tags/tag430.xml><?xml version="1.0" encoding="utf-8"?>
<p:tagLst xmlns:p="http://schemas.openxmlformats.org/presentationml/2006/main">
  <p:tag name="AS_UNIQUEID" val="1436"/>
</p:tagLst>
</file>

<file path=ppt/tags/tag431.xml><?xml version="1.0" encoding="utf-8"?>
<p:tagLst xmlns:p="http://schemas.openxmlformats.org/presentationml/2006/main">
  <p:tag name="AS_UNIQUEID" val="1437"/>
</p:tagLst>
</file>

<file path=ppt/tags/tag432.xml><?xml version="1.0" encoding="utf-8"?>
<p:tagLst xmlns:p="http://schemas.openxmlformats.org/presentationml/2006/main">
  <p:tag name="AS_UNIQUEID" val="1438"/>
</p:tagLst>
</file>

<file path=ppt/tags/tag433.xml><?xml version="1.0" encoding="utf-8"?>
<p:tagLst xmlns:p="http://schemas.openxmlformats.org/presentationml/2006/main">
  <p:tag name="AS_UNIQUEID" val="1439"/>
</p:tagLst>
</file>

<file path=ppt/tags/tag434.xml><?xml version="1.0" encoding="utf-8"?>
<p:tagLst xmlns:p="http://schemas.openxmlformats.org/presentationml/2006/main">
  <p:tag name="AS_UNIQUEID" val="1440"/>
</p:tagLst>
</file>

<file path=ppt/tags/tag435.xml><?xml version="1.0" encoding="utf-8"?>
<p:tagLst xmlns:p="http://schemas.openxmlformats.org/presentationml/2006/main">
  <p:tag name="AS_UNIQUEID" val="1441"/>
</p:tagLst>
</file>

<file path=ppt/tags/tag436.xml><?xml version="1.0" encoding="utf-8"?>
<p:tagLst xmlns:p="http://schemas.openxmlformats.org/presentationml/2006/main">
  <p:tag name="AS_UNIQUEID" val="1442"/>
</p:tagLst>
</file>

<file path=ppt/tags/tag437.xml><?xml version="1.0" encoding="utf-8"?>
<p:tagLst xmlns:p="http://schemas.openxmlformats.org/presentationml/2006/main">
  <p:tag name="AS_UNIQUEID" val="1443"/>
</p:tagLst>
</file>

<file path=ppt/tags/tag438.xml><?xml version="1.0" encoding="utf-8"?>
<p:tagLst xmlns:p="http://schemas.openxmlformats.org/presentationml/2006/main">
  <p:tag name="AS_UNIQUEID" val="1444"/>
</p:tagLst>
</file>

<file path=ppt/tags/tag439.xml><?xml version="1.0" encoding="utf-8"?>
<p:tagLst xmlns:p="http://schemas.openxmlformats.org/presentationml/2006/main">
  <p:tag name="AS_UNIQUEID" val="1445"/>
</p:tagLst>
</file>

<file path=ppt/tags/tag440.xml><?xml version="1.0" encoding="utf-8"?>
<p:tagLst xmlns:p="http://schemas.openxmlformats.org/presentationml/2006/main">
  <p:tag name="AS_UNIQUEID" val="1446"/>
</p:tagLst>
</file>

<file path=ppt/tags/tag441.xml><?xml version="1.0" encoding="utf-8"?>
<p:tagLst xmlns:p="http://schemas.openxmlformats.org/presentationml/2006/main">
  <p:tag name="AS_UNIQUEID" val="1447"/>
</p:tagLst>
</file>

<file path=ppt/tags/tag442.xml><?xml version="1.0" encoding="utf-8"?>
<p:tagLst xmlns:p="http://schemas.openxmlformats.org/presentationml/2006/main">
  <p:tag name="AS_UNIQUEID" val="1448"/>
</p:tagLst>
</file>

<file path=ppt/tags/tag443.xml><?xml version="1.0" encoding="utf-8"?>
<p:tagLst xmlns:p="http://schemas.openxmlformats.org/presentationml/2006/main">
  <p:tag name="AS_UNIQUEID" val="1449"/>
</p:tagLst>
</file>

<file path=ppt/tags/tag444.xml><?xml version="1.0" encoding="utf-8"?>
<p:tagLst xmlns:p="http://schemas.openxmlformats.org/presentationml/2006/main">
  <p:tag name="AS_UNIQUEID" val="1450"/>
</p:tagLst>
</file>

<file path=ppt/tags/tag445.xml><?xml version="1.0" encoding="utf-8"?>
<p:tagLst xmlns:p="http://schemas.openxmlformats.org/presentationml/2006/main">
  <p:tag name="AS_UNIQUEID" val="1451"/>
</p:tagLst>
</file>

<file path=ppt/tags/tag446.xml><?xml version="1.0" encoding="utf-8"?>
<p:tagLst xmlns:p="http://schemas.openxmlformats.org/presentationml/2006/main">
  <p:tag name="AS_UNIQUEID" val="1452"/>
</p:tagLst>
</file>

<file path=ppt/tags/tag447.xml><?xml version="1.0" encoding="utf-8"?>
<p:tagLst xmlns:p="http://schemas.openxmlformats.org/presentationml/2006/main">
  <p:tag name="AS_UNIQUEID" val="1453"/>
</p:tagLst>
</file>

<file path=ppt/tags/tag448.xml><?xml version="1.0" encoding="utf-8"?>
<p:tagLst xmlns:p="http://schemas.openxmlformats.org/presentationml/2006/main">
  <p:tag name="AS_UNIQUEID" val="1454"/>
</p:tagLst>
</file>

<file path=ppt/tags/tag449.xml><?xml version="1.0" encoding="utf-8"?>
<p:tagLst xmlns:p="http://schemas.openxmlformats.org/presentationml/2006/main">
  <p:tag name="AS_UNIQUEID" val="1455"/>
</p:tagLst>
</file>

<file path=ppt/tags/tag450.xml><?xml version="1.0" encoding="utf-8"?>
<p:tagLst xmlns:p="http://schemas.openxmlformats.org/presentationml/2006/main">
  <p:tag name="AS_UNIQUEID" val="1456"/>
</p:tagLst>
</file>

<file path=ppt/tags/tag451.xml><?xml version="1.0" encoding="utf-8"?>
<p:tagLst xmlns:p="http://schemas.openxmlformats.org/presentationml/2006/main">
  <p:tag name="AS_UNIQUEID" val="1457"/>
</p:tagLst>
</file>

<file path=ppt/tags/tag452.xml><?xml version="1.0" encoding="utf-8"?>
<p:tagLst xmlns:p="http://schemas.openxmlformats.org/presentationml/2006/main">
  <p:tag name="AS_UNIQUEID" val="1458"/>
</p:tagLst>
</file>

<file path=ppt/tags/tag453.xml><?xml version="1.0" encoding="utf-8"?>
<p:tagLst xmlns:p="http://schemas.openxmlformats.org/presentationml/2006/main">
  <p:tag name="AS_UNIQUEID" val="1459"/>
</p:tagLst>
</file>

<file path=ppt/tags/tag454.xml><?xml version="1.0" encoding="utf-8"?>
<p:tagLst xmlns:p="http://schemas.openxmlformats.org/presentationml/2006/main">
  <p:tag name="AS_UNIQUEID" val="1460"/>
</p:tagLst>
</file>

<file path=ppt/tags/tag455.xml><?xml version="1.0" encoding="utf-8"?>
<p:tagLst xmlns:p="http://schemas.openxmlformats.org/presentationml/2006/main">
  <p:tag name="AS_UNIQUEID" val="1461"/>
</p:tagLst>
</file>

<file path=ppt/tags/tag456.xml><?xml version="1.0" encoding="utf-8"?>
<p:tagLst xmlns:p="http://schemas.openxmlformats.org/presentationml/2006/main">
  <p:tag name="AS_UNIQUEID" val="1462"/>
</p:tagLst>
</file>

<file path=ppt/tags/tag457.xml><?xml version="1.0" encoding="utf-8"?>
<p:tagLst xmlns:p="http://schemas.openxmlformats.org/presentationml/2006/main">
  <p:tag name="AS_UNIQUEID" val="1463"/>
</p:tagLst>
</file>

<file path=ppt/tags/tag458.xml><?xml version="1.0" encoding="utf-8"?>
<p:tagLst xmlns:p="http://schemas.openxmlformats.org/presentationml/2006/main">
  <p:tag name="AS_UNIQUEID" val="1464"/>
</p:tagLst>
</file>

<file path=ppt/tags/tag459.xml><?xml version="1.0" encoding="utf-8"?>
<p:tagLst xmlns:p="http://schemas.openxmlformats.org/presentationml/2006/main">
  <p:tag name="AS_UNIQUEID" val="1465"/>
</p:tagLst>
</file>

<file path=ppt/tags/tag460.xml><?xml version="1.0" encoding="utf-8"?>
<p:tagLst xmlns:p="http://schemas.openxmlformats.org/presentationml/2006/main">
  <p:tag name="AS_UNIQUEID" val="1466"/>
</p:tagLst>
</file>

<file path=ppt/tags/tag461.xml><?xml version="1.0" encoding="utf-8"?>
<p:tagLst xmlns:p="http://schemas.openxmlformats.org/presentationml/2006/main">
  <p:tag name="AS_UNIQUEID" val="1467"/>
</p:tagLst>
</file>

<file path=ppt/tags/tag462.xml><?xml version="1.0" encoding="utf-8"?>
<p:tagLst xmlns:p="http://schemas.openxmlformats.org/presentationml/2006/main">
  <p:tag name="AS_UNIQUEID" val="1468"/>
</p:tagLst>
</file>

<file path=ppt/tags/tag463.xml><?xml version="1.0" encoding="utf-8"?>
<p:tagLst xmlns:p="http://schemas.openxmlformats.org/presentationml/2006/main">
  <p:tag name="AS_UNIQUEID" val="1474"/>
</p:tagLst>
</file>

<file path=ppt/tags/tag464.xml><?xml version="1.0" encoding="utf-8"?>
<p:tagLst xmlns:p="http://schemas.openxmlformats.org/presentationml/2006/main">
  <p:tag name="AS_UNIQUEID" val="759"/>
  <p:tag name="KSO_WM_BEAUTIFY_FLAG" val="#wm#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品牌&#10;推广方案"/>
  <p:tag name="KSO_WM_UNIT_TYPE" val="a"/>
  <p:tag name="KSO_WM_UNIT_VALUE" val="5"/>
</p:tagLst>
</file>

<file path=ppt/tags/tag465.xml><?xml version="1.0" encoding="utf-8"?>
<p:tagLst xmlns:p="http://schemas.openxmlformats.org/presentationml/2006/main">
  <p:tag name="AS_UNIQUEID" val="760"/>
  <p:tag name="KSO_WM_BEAUTIFY_FLAG" val="#wm#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副标题"/>
  <p:tag name="KSO_WM_UNIT_TEXT_FILL_FORE_SCHEMECOLOR_INDEX" val="5"/>
  <p:tag name="KSO_WM_UNIT_TEXT_FILL_FORE_SCHEMECOLOR_INDEX_BRIGHTNESS" val="0"/>
  <p:tag name="KSO_WM_UNIT_TEXT_FILL_TYPE" val="1"/>
  <p:tag name="KSO_WM_UNIT_TYPE" val="b"/>
  <p:tag name="KSO_WM_UNIT_VALUE" val="96"/>
</p:tagLst>
</file>

<file path=ppt/tags/tag466.xml><?xml version="1.0" encoding="utf-8"?>
<p:tagLst xmlns:p="http://schemas.openxmlformats.org/presentationml/2006/main">
  <p:tag name="AS_UNIQUEID" val="762"/>
</p:tagLst>
</file>

<file path=ppt/tags/tag467.xml><?xml version="1.0" encoding="utf-8"?>
<p:tagLst xmlns:p="http://schemas.openxmlformats.org/presentationml/2006/main">
  <p:tag name="KSO_WM_BEAUTIFY_FLAG" val="#wm#"/>
  <p:tag name="KSO_WM_SLIDE_COVER_HASPICTURE" val="2"/>
  <p:tag name="KSO_WM_SLIDE_ID" val="custom20200249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1"/>
  <p:tag name="KSO_WM_TEMPLATE_INDEX" val="20200249"/>
  <p:tag name="KSO_WM_TEMPLATE_MASTER_THUMB_INDEX" val="12"/>
  <p:tag name="KSO_WM_TEMPLATE_MASTER_TYPE" val="1"/>
  <p:tag name="KSO_WM_TEMPLATE_SUBCATEGORY" val="0"/>
  <p:tag name="KSO_WM_TEMPLATE_THUMBS_INDEX" val="1、4、5、7、8、9、10、11、12、13、15"/>
</p:tagLst>
</file>

<file path=ppt/tags/tag468.xml><?xml version="1.0" encoding="utf-8"?>
<p:tagLst xmlns:p="http://schemas.openxmlformats.org/presentationml/2006/main">
  <p:tag name="AS_UNIQUEID" val="1475"/>
</p:tagLst>
</file>

<file path=ppt/tags/tag469.xml><?xml version="1.0" encoding="utf-8"?>
<p:tagLst xmlns:p="http://schemas.openxmlformats.org/presentationml/2006/main">
  <p:tag name="AS_UNIQUEID" val="764"/>
  <p:tag name="KSO_WM_DIAGRAM_GROUP_CODE" val="l1-1"/>
  <p:tag name="KSO_WM_TAG_VERSION" val="1.0"/>
  <p:tag name="KSO_WM_TEMPLATE_CATEGORY" val="custom"/>
  <p:tag name="KSO_WM_TEMPLATE_INDEX" val="20200249"/>
  <p:tag name="KSO_WM_UNIT_COMPATIBLE" val="0"/>
  <p:tag name="KSO_WM_UNIT_DIAGRAM_ISNUMVISUAL" val="0"/>
  <p:tag name="KSO_WM_UNIT_DIAGRAM_ISREFERUNIT" val="0"/>
  <p:tag name="KSO_WM_UNIT_HIGHLIGHT" val="0"/>
  <p:tag name="KSO_WM_UNIT_ID" val="custom20200249_5*l_h_a*1_1_1"/>
  <p:tag name="KSO_WM_UNIT_ISCONTENTSTITLE" val="0"/>
  <p:tag name="KSO_WM_UNIT_ISNUMDGMTITLE" val="0"/>
  <p:tag name="KSO_WM_UNIT_LAYERLEVEL" val="1_1_1"/>
  <p:tag name="KSO_WM_UNIT_NOCLEAR" val="0"/>
  <p:tag name="KSO_WM_UNIT_PRESET_TEXT" val="点击此处添加小标题"/>
  <p:tag name="KSO_WM_UNIT_TEXT_FILL_FORE_SCHEMECOLOR_INDEX" val="5"/>
  <p:tag name="KSO_WM_UNIT_TEXT_FILL_TYPE" val="1"/>
  <p:tag name="KSO_WM_UNIT_USESOURCEFORMAT_APPLY" val="1"/>
  <p:tag name="KSO_WM_UNIT_VALUE" val="15"/>
</p:tagLst>
</file>

<file path=ppt/tags/tag470.xml><?xml version="1.0" encoding="utf-8"?>
<p:tagLst xmlns:p="http://schemas.openxmlformats.org/presentationml/2006/main">
  <p:tag name="AS_UNIQUEID" val="765"/>
  <p:tag name="KSO_WM_UNIT_TEXT_FILL_FORE_SCHEMECOLOR_INDEX" val="13"/>
  <p:tag name="KSO_WM_UNIT_TEXT_FILL_FORE_SCHEMECOLOR_INDEX_BRIGHTNESS" val="0"/>
  <p:tag name="KSO_WM_UNIT_TEXT_FILL_TYPE" val="1"/>
</p:tagLst>
</file>

<file path=ppt/tags/tag471.xml><?xml version="1.0" encoding="utf-8"?>
<p:tagLst xmlns:p="http://schemas.openxmlformats.org/presentationml/2006/main">
  <p:tag name="AS_UNIQUEID" val="766"/>
  <p:tag name="KSO_WM_UNIT_TEXT_FILL_FORE_SCHEMECOLOR_INDEX" val="13"/>
  <p:tag name="KSO_WM_UNIT_TEXT_FILL_FORE_SCHEMECOLOR_INDEX_BRIGHTNESS" val="0"/>
  <p:tag name="KSO_WM_UNIT_TEXT_FILL_TYPE" val="1"/>
</p:tagLst>
</file>

<file path=ppt/tags/tag472.xml><?xml version="1.0" encoding="utf-8"?>
<p:tagLst xmlns:p="http://schemas.openxmlformats.org/presentationml/2006/main">
  <p:tag name="AS_UNIQUEID" val="1955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0024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1"/>
  <p:tag name="KSO_WM_TEMPLATE_INDEX" val="20200249"/>
  <p:tag name="KSO_WM_TEMPLATE_MASTER_TYPE" val="1"/>
  <p:tag name="KSO_WM_TEMPLATE_SUBCATEGORY" val="0"/>
</p:tagLst>
</file>

<file path=ppt/tags/tag474.xml><?xml version="1.0" encoding="utf-8"?>
<p:tagLst xmlns:p="http://schemas.openxmlformats.org/presentationml/2006/main">
  <p:tag name="AS_UNIQUEID" val="1476"/>
</p:tagLst>
</file>

<file path=ppt/tags/tag475.xml><?xml version="1.0" encoding="utf-8"?>
<p:tagLst xmlns:p="http://schemas.openxmlformats.org/presentationml/2006/main">
  <p:tag name="AS_UNIQUEID" val="681"/>
  <p:tag name="KSO_WM_UNIT_TEXT_FILL_FORE_SCHEMECOLOR_INDEX" val="14"/>
  <p:tag name="KSO_WM_UNIT_TEXT_FILL_FORE_SCHEMECOLOR_INDEX_BRIGHTNESS" val="0"/>
  <p:tag name="KSO_WM_UNIT_TEXT_FILL_TYPE" val="1"/>
</p:tagLst>
</file>

<file path=ppt/tags/tag476.xml><?xml version="1.0" encoding="utf-8"?>
<p:tagLst xmlns:p="http://schemas.openxmlformats.org/presentationml/2006/main">
  <p:tag name="AS_UNIQUEID" val="670"/>
  <p:tag name="KSO_WM_UNIT_TEXT_FILL_FORE_SCHEMECOLOR_INDEX" val="13"/>
  <p:tag name="KSO_WM_UNIT_TEXT_FILL_FORE_SCHEMECOLOR_INDEX_BRIGHTNESS" val="0"/>
  <p:tag name="KSO_WM_UNIT_TEXT_FILL_TYPE" val="1"/>
</p:tagLst>
</file>

<file path=ppt/tags/tag477.xml><?xml version="1.0" encoding="utf-8"?>
<p:tagLst xmlns:p="http://schemas.openxmlformats.org/presentationml/2006/main">
  <p:tag name="AS_UNIQUEID" val="671"/>
  <p:tag name="KSO_WM_UNIT_TEXT_FILL_FORE_SCHEMECOLOR_INDEX" val="13"/>
  <p:tag name="KSO_WM_UNIT_TEXT_FILL_FORE_SCHEMECOLOR_INDEX_BRIGHTNESS" val="0"/>
  <p:tag name="KSO_WM_UNIT_TEXT_FILL_TYPE" val="1"/>
</p:tagLst>
</file>

<file path=ppt/tags/tag478.xml><?xml version="1.0" encoding="utf-8"?>
<p:tagLst xmlns:p="http://schemas.openxmlformats.org/presentationml/2006/main">
  <p:tag name="AS_UNIQUEID" val="768"/>
  <p:tag name="KSO_WM_UNIT_TEXT_FILL_FORE_SCHEMECOLOR_INDEX" val="13"/>
  <p:tag name="KSO_WM_UNIT_TEXT_FILL_FORE_SCHEMECOLOR_INDEX_BRIGHTNESS" val="0"/>
  <p:tag name="KSO_WM_UNIT_TEXT_FILL_TYPE" val="1"/>
</p:tagLst>
</file>

<file path=ppt/tags/tag479.xml><?xml version="1.0" encoding="utf-8"?>
<p:tagLst xmlns:p="http://schemas.openxmlformats.org/presentationml/2006/main">
  <p:tag name="AS_UNIQUEID" val="769"/>
  <p:tag name="KSO_WM_UNIT_PLACING_PICTURE_USER_VIEWPORT" val="{&quot;height&quot;:4767.499212598425,&quot;width&quot;:4940}"/>
</p:tagLst>
</file>

<file path=ppt/tags/tag480.xml><?xml version="1.0" encoding="utf-8"?>
<p:tagLst xmlns:p="http://schemas.openxmlformats.org/presentationml/2006/main">
  <p:tag name="AS_UNIQUEID" val="770"/>
</p:tagLst>
</file>

<file path=ppt/tags/tag481.xml><?xml version="1.0" encoding="utf-8"?>
<p:tagLst xmlns:p="http://schemas.openxmlformats.org/presentationml/2006/main">
  <p:tag name="AS_UNIQUEID" val="771"/>
</p:tagLst>
</file>

<file path=ppt/tags/tag4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PECIAL_SOURCE" val="bdnull"/>
  <p:tag name="KSO_WM_TEMPLATE_CATEGORY" val="custom"/>
  <p:tag name="KSO_WM_TEMPLATE_INDEX" val="20200249"/>
</p:tagLst>
</file>

<file path=ppt/tags/tag483.xml><?xml version="1.0" encoding="utf-8"?>
<p:tagLst xmlns:p="http://schemas.openxmlformats.org/presentationml/2006/main">
  <p:tag name="AS_UNIQUEID" val="1477"/>
</p:tagLst>
</file>

<file path=ppt/tags/tag484.xml><?xml version="1.0" encoding="utf-8"?>
<p:tagLst xmlns:p="http://schemas.openxmlformats.org/presentationml/2006/main">
  <p:tag name="AS_UNIQUEID" val="1478"/>
</p:tagLst>
</file>

<file path=ppt/tags/tag485.xml><?xml version="1.0" encoding="utf-8"?>
<p:tagLst xmlns:p="http://schemas.openxmlformats.org/presentationml/2006/main">
  <p:tag name="AS_UNIQUEID" val="1479"/>
</p:tagLst>
</file>

<file path=ppt/tags/tag486.xml><?xml version="1.0" encoding="utf-8"?>
<p:tagLst xmlns:p="http://schemas.openxmlformats.org/presentationml/2006/main">
  <p:tag name="AS_UNIQUEID" val="1480"/>
</p:tagLst>
</file>

<file path=ppt/tags/tag487.xml><?xml version="1.0" encoding="utf-8"?>
<p:tagLst xmlns:p="http://schemas.openxmlformats.org/presentationml/2006/main">
  <p:tag name="AS_UNIQUEID" val="1481"/>
</p:tagLst>
</file>

<file path=ppt/tags/tag488.xml><?xml version="1.0" encoding="utf-8"?>
<p:tagLst xmlns:p="http://schemas.openxmlformats.org/presentationml/2006/main">
  <p:tag name="AS_UNIQUEID" val="1482"/>
</p:tagLst>
</file>

<file path=ppt/tags/tag489.xml><?xml version="1.0" encoding="utf-8"?>
<p:tagLst xmlns:p="http://schemas.openxmlformats.org/presentationml/2006/main">
  <p:tag name="AS_UNIQUEID" val="1483"/>
</p:tagLst>
</file>

<file path=ppt/tags/tag490.xml><?xml version="1.0" encoding="utf-8"?>
<p:tagLst xmlns:p="http://schemas.openxmlformats.org/presentationml/2006/main">
  <p:tag name="AS_UNIQUEID" val="1484"/>
</p:tagLst>
</file>

<file path=ppt/tags/tag491.xml><?xml version="1.0" encoding="utf-8"?>
<p:tagLst xmlns:p="http://schemas.openxmlformats.org/presentationml/2006/main">
  <p:tag name="AS_UNIQUEID" val="1485"/>
</p:tagLst>
</file>

<file path=ppt/tags/tag492.xml><?xml version="1.0" encoding="utf-8"?>
<p:tagLst xmlns:p="http://schemas.openxmlformats.org/presentationml/2006/main">
  <p:tag name="AS_UNIQUEID" val="1486"/>
</p:tagLst>
</file>

<file path=ppt/tags/tag493.xml><?xml version="1.0" encoding="utf-8"?>
<p:tagLst xmlns:p="http://schemas.openxmlformats.org/presentationml/2006/main">
  <p:tag name="AS_UNIQUEID" val="1487"/>
</p:tagLst>
</file>

<file path=ppt/tags/tag494.xml><?xml version="1.0" encoding="utf-8"?>
<p:tagLst xmlns:p="http://schemas.openxmlformats.org/presentationml/2006/main">
  <p:tag name="KSO_WM_SPECIAL_SOURCE" val="bdnull"/>
</p:tagLst>
</file>

<file path=ppt/tags/tag495.xml><?xml version="1.0" encoding="utf-8"?>
<p:tagLst xmlns:p="http://schemas.openxmlformats.org/presentationml/2006/main">
  <p:tag name="AS_UNIQUEID" val="1488"/>
</p:tagLst>
</file>

<file path=ppt/tags/tag496.xml><?xml version="1.0" encoding="utf-8"?>
<p:tagLst xmlns:p="http://schemas.openxmlformats.org/presentationml/2006/main">
  <p:tag name="AS_UNIQUEID" val="1489"/>
</p:tagLst>
</file>

<file path=ppt/tags/tag497.xml><?xml version="1.0" encoding="utf-8"?>
<p:tagLst xmlns:p="http://schemas.openxmlformats.org/presentationml/2006/main">
  <p:tag name="AS_UNIQUEID" val="1490"/>
</p:tagLst>
</file>

<file path=ppt/tags/tag498.xml><?xml version="1.0" encoding="utf-8"?>
<p:tagLst xmlns:p="http://schemas.openxmlformats.org/presentationml/2006/main">
  <p:tag name="AS_UNIQUEID" val="1491"/>
</p:tagLst>
</file>

<file path=ppt/tags/tag499.xml><?xml version="1.0" encoding="utf-8"?>
<p:tagLst xmlns:p="http://schemas.openxmlformats.org/presentationml/2006/main">
  <p:tag name="KSO_WM_SPECIAL_SOURCE" val="bdnull"/>
</p:tagLst>
</file>

<file path=ppt/tags/tag500.xml><?xml version="1.0" encoding="utf-8"?>
<p:tagLst xmlns:p="http://schemas.openxmlformats.org/presentationml/2006/main">
  <p:tag name="AS_UNIQUEID" val="1492"/>
</p:tagLst>
</file>

<file path=ppt/tags/tag501.xml><?xml version="1.0" encoding="utf-8"?>
<p:tagLst xmlns:p="http://schemas.openxmlformats.org/presentationml/2006/main">
  <p:tag name="AS_UNIQUEID" val="1493"/>
</p:tagLst>
</file>

<file path=ppt/tags/tag502.xml><?xml version="1.0" encoding="utf-8"?>
<p:tagLst xmlns:p="http://schemas.openxmlformats.org/presentationml/2006/main">
  <p:tag name="AS_UNIQUEID" val="1494"/>
</p:tagLst>
</file>

<file path=ppt/tags/tag503.xml><?xml version="1.0" encoding="utf-8"?>
<p:tagLst xmlns:p="http://schemas.openxmlformats.org/presentationml/2006/main">
  <p:tag name="AS_UNIQUEID" val="1495"/>
</p:tagLst>
</file>

<file path=ppt/tags/tag504.xml><?xml version="1.0" encoding="utf-8"?>
<p:tagLst xmlns:p="http://schemas.openxmlformats.org/presentationml/2006/main">
  <p:tag name="AS_UNIQUEID" val="1496"/>
</p:tagLst>
</file>

<file path=ppt/tags/tag505.xml><?xml version="1.0" encoding="utf-8"?>
<p:tagLst xmlns:p="http://schemas.openxmlformats.org/presentationml/2006/main">
  <p:tag name="AS_UNIQUEID" val="1497"/>
</p:tagLst>
</file>

<file path=ppt/tags/tag506.xml><?xml version="1.0" encoding="utf-8"?>
<p:tagLst xmlns:p="http://schemas.openxmlformats.org/presentationml/2006/main">
  <p:tag name="AS_UNIQUEID" val="1498"/>
</p:tagLst>
</file>

<file path=ppt/tags/tag507.xml><?xml version="1.0" encoding="utf-8"?>
<p:tagLst xmlns:p="http://schemas.openxmlformats.org/presentationml/2006/main">
  <p:tag name="KSO_WM_SPECIAL_SOURCE" val="bdnull"/>
</p:tagLst>
</file>

<file path=ppt/tags/tag508.xml><?xml version="1.0" encoding="utf-8"?>
<p:tagLst xmlns:p="http://schemas.openxmlformats.org/presentationml/2006/main">
  <p:tag name="AS_UNIQUEID" val="1499"/>
</p:tagLst>
</file>

<file path=ppt/tags/tag509.xml><?xml version="1.0" encoding="utf-8"?>
<p:tagLst xmlns:p="http://schemas.openxmlformats.org/presentationml/2006/main">
  <p:tag name="AS_UNIQUEID" val="1500"/>
</p:tagLst>
</file>

<file path=ppt/tags/tag510.xml><?xml version="1.0" encoding="utf-8"?>
<p:tagLst xmlns:p="http://schemas.openxmlformats.org/presentationml/2006/main">
  <p:tag name="AS_UNIQUEID" val="1501"/>
</p:tagLst>
</file>

<file path=ppt/tags/tag511.xml><?xml version="1.0" encoding="utf-8"?>
<p:tagLst xmlns:p="http://schemas.openxmlformats.org/presentationml/2006/main">
  <p:tag name="AS_UNIQUEID" val="1502"/>
</p:tagLst>
</file>

<file path=ppt/tags/tag512.xml><?xml version="1.0" encoding="utf-8"?>
<p:tagLst xmlns:p="http://schemas.openxmlformats.org/presentationml/2006/main">
  <p:tag name="AS_UNIQUEID" val="1503"/>
</p:tagLst>
</file>

<file path=ppt/tags/tag513.xml><?xml version="1.0" encoding="utf-8"?>
<p:tagLst xmlns:p="http://schemas.openxmlformats.org/presentationml/2006/main">
  <p:tag name="AS_UNIQUEID" val="1504"/>
</p:tagLst>
</file>

<file path=ppt/tags/tag514.xml><?xml version="1.0" encoding="utf-8"?>
<p:tagLst xmlns:p="http://schemas.openxmlformats.org/presentationml/2006/main">
  <p:tag name="AS_UNIQUEID" val="1505"/>
</p:tagLst>
</file>

<file path=ppt/tags/tag515.xml><?xml version="1.0" encoding="utf-8"?>
<p:tagLst xmlns:p="http://schemas.openxmlformats.org/presentationml/2006/main">
  <p:tag name="AS_UNIQUEID" val="1506"/>
</p:tagLst>
</file>

<file path=ppt/tags/tag516.xml><?xml version="1.0" encoding="utf-8"?>
<p:tagLst xmlns:p="http://schemas.openxmlformats.org/presentationml/2006/main">
  <p:tag name="AS_UNIQUEID" val="1507"/>
</p:tagLst>
</file>

<file path=ppt/tags/tag517.xml><?xml version="1.0" encoding="utf-8"?>
<p:tagLst xmlns:p="http://schemas.openxmlformats.org/presentationml/2006/main">
  <p:tag name="AS_UNIQUEID" val="1508"/>
</p:tagLst>
</file>

<file path=ppt/tags/tag518.xml><?xml version="1.0" encoding="utf-8"?>
<p:tagLst xmlns:p="http://schemas.openxmlformats.org/presentationml/2006/main">
  <p:tag name="KSO_WM_SPECIAL_SOURCE" val="bdnull"/>
</p:tagLst>
</file>

<file path=ppt/tags/tag519.xml><?xml version="1.0" encoding="utf-8"?>
<p:tagLst xmlns:p="http://schemas.openxmlformats.org/presentationml/2006/main">
  <p:tag name="AS_UNIQUEID" val="1509"/>
</p:tagLst>
</file>

<file path=ppt/tags/tag520.xml><?xml version="1.0" encoding="utf-8"?>
<p:tagLst xmlns:p="http://schemas.openxmlformats.org/presentationml/2006/main">
  <p:tag name="AS_UNIQUEID" val="1510"/>
</p:tagLst>
</file>

<file path=ppt/tags/tag521.xml><?xml version="1.0" encoding="utf-8"?>
<p:tagLst xmlns:p="http://schemas.openxmlformats.org/presentationml/2006/main">
  <p:tag name="AS_UNIQUEID" val="1511"/>
</p:tagLst>
</file>

<file path=ppt/tags/tag522.xml><?xml version="1.0" encoding="utf-8"?>
<p:tagLst xmlns:p="http://schemas.openxmlformats.org/presentationml/2006/main">
  <p:tag name="AS_UNIQUEID" val="1512"/>
</p:tagLst>
</file>

<file path=ppt/tags/tag523.xml><?xml version="1.0" encoding="utf-8"?>
<p:tagLst xmlns:p="http://schemas.openxmlformats.org/presentationml/2006/main">
  <p:tag name="AS_UNIQUEID" val="1513"/>
</p:tagLst>
</file>

<file path=ppt/tags/tag524.xml><?xml version="1.0" encoding="utf-8"?>
<p:tagLst xmlns:p="http://schemas.openxmlformats.org/presentationml/2006/main">
  <p:tag name="AS_UNIQUEID" val="1514"/>
</p:tagLst>
</file>

<file path=ppt/tags/tag525.xml><?xml version="1.0" encoding="utf-8"?>
<p:tagLst xmlns:p="http://schemas.openxmlformats.org/presentationml/2006/main">
  <p:tag name="AS_UNIQUEID" val="1515"/>
</p:tagLst>
</file>

<file path=ppt/tags/tag526.xml><?xml version="1.0" encoding="utf-8"?>
<p:tagLst xmlns:p="http://schemas.openxmlformats.org/presentationml/2006/main">
  <p:tag name="AS_UNIQUEID" val="1516"/>
</p:tagLst>
</file>

<file path=ppt/tags/tag527.xml><?xml version="1.0" encoding="utf-8"?>
<p:tagLst xmlns:p="http://schemas.openxmlformats.org/presentationml/2006/main">
  <p:tag name="AS_UNIQUEID" val="1517"/>
</p:tagLst>
</file>

<file path=ppt/tags/tag528.xml><?xml version="1.0" encoding="utf-8"?>
<p:tagLst xmlns:p="http://schemas.openxmlformats.org/presentationml/2006/main">
  <p:tag name="AS_UNIQUEID" val="1518"/>
</p:tagLst>
</file>

<file path=ppt/tags/tag529.xml><?xml version="1.0" encoding="utf-8"?>
<p:tagLst xmlns:p="http://schemas.openxmlformats.org/presentationml/2006/main">
  <p:tag name="AS_UNIQUEID" val="1519"/>
</p:tagLst>
</file>

<file path=ppt/tags/tag530.xml><?xml version="1.0" encoding="utf-8"?>
<p:tagLst xmlns:p="http://schemas.openxmlformats.org/presentationml/2006/main">
  <p:tag name="AS_UNIQUEID" val="1520"/>
</p:tagLst>
</file>

<file path=ppt/tags/tag531.xml><?xml version="1.0" encoding="utf-8"?>
<p:tagLst xmlns:p="http://schemas.openxmlformats.org/presentationml/2006/main">
  <p:tag name="AS_UNIQUEID" val="1521"/>
</p:tagLst>
</file>

<file path=ppt/tags/tag532.xml><?xml version="1.0" encoding="utf-8"?>
<p:tagLst xmlns:p="http://schemas.openxmlformats.org/presentationml/2006/main">
  <p:tag name="AS_UNIQUEID" val="1522"/>
</p:tagLst>
</file>

<file path=ppt/tags/tag533.xml><?xml version="1.0" encoding="utf-8"?>
<p:tagLst xmlns:p="http://schemas.openxmlformats.org/presentationml/2006/main">
  <p:tag name="AS_UNIQUEID" val="1523"/>
</p:tagLst>
</file>

<file path=ppt/tags/tag534.xml><?xml version="1.0" encoding="utf-8"?>
<p:tagLst xmlns:p="http://schemas.openxmlformats.org/presentationml/2006/main">
  <p:tag name="AS_UNIQUEID" val="1524"/>
</p:tagLst>
</file>

<file path=ppt/tags/tag535.xml><?xml version="1.0" encoding="utf-8"?>
<p:tagLst xmlns:p="http://schemas.openxmlformats.org/presentationml/2006/main">
  <p:tag name="AS_UNIQUEID" val="1525"/>
</p:tagLst>
</file>

<file path=ppt/tags/tag536.xml><?xml version="1.0" encoding="utf-8"?>
<p:tagLst xmlns:p="http://schemas.openxmlformats.org/presentationml/2006/main">
  <p:tag name="AS_UNIQUEID" val="1526"/>
</p:tagLst>
</file>

<file path=ppt/tags/tag537.xml><?xml version="1.0" encoding="utf-8"?>
<p:tagLst xmlns:p="http://schemas.openxmlformats.org/presentationml/2006/main">
  <p:tag name="AS_UNIQUEID" val="1527"/>
</p:tagLst>
</file>

<file path=ppt/tags/tag538.xml><?xml version="1.0" encoding="utf-8"?>
<p:tagLst xmlns:p="http://schemas.openxmlformats.org/presentationml/2006/main">
  <p:tag name="AS_UNIQUEID" val="1528"/>
</p:tagLst>
</file>

<file path=ppt/tags/tag539.xml><?xml version="1.0" encoding="utf-8"?>
<p:tagLst xmlns:p="http://schemas.openxmlformats.org/presentationml/2006/main">
  <p:tag name="AS_UNIQUEID" val="1529"/>
</p:tagLst>
</file>

<file path=ppt/tags/tag540.xml><?xml version="1.0" encoding="utf-8"?>
<p:tagLst xmlns:p="http://schemas.openxmlformats.org/presentationml/2006/main">
  <p:tag name="AS_UNIQUEID" val="1530"/>
</p:tagLst>
</file>

<file path=ppt/tags/tag541.xml><?xml version="1.0" encoding="utf-8"?>
<p:tagLst xmlns:p="http://schemas.openxmlformats.org/presentationml/2006/main">
  <p:tag name="AS_UNIQUEID" val="1531"/>
</p:tagLst>
</file>

<file path=ppt/tags/tag542.xml><?xml version="1.0" encoding="utf-8"?>
<p:tagLst xmlns:p="http://schemas.openxmlformats.org/presentationml/2006/main">
  <p:tag name="AS_UNIQUEID" val="1532"/>
</p:tagLst>
</file>

<file path=ppt/tags/tag543.xml><?xml version="1.0" encoding="utf-8"?>
<p:tagLst xmlns:p="http://schemas.openxmlformats.org/presentationml/2006/main">
  <p:tag name="AS_UNIQUEID" val="1533"/>
</p:tagLst>
</file>

<file path=ppt/tags/tag544.xml><?xml version="1.0" encoding="utf-8"?>
<p:tagLst xmlns:p="http://schemas.openxmlformats.org/presentationml/2006/main">
  <p:tag name="AS_UNIQUEID" val="1534"/>
</p:tagLst>
</file>

<file path=ppt/tags/tag545.xml><?xml version="1.0" encoding="utf-8"?>
<p:tagLst xmlns:p="http://schemas.openxmlformats.org/presentationml/2006/main">
  <p:tag name="AS_UNIQUEID" val="1535"/>
</p:tagLst>
</file>

<file path=ppt/tags/tag546.xml><?xml version="1.0" encoding="utf-8"?>
<p:tagLst xmlns:p="http://schemas.openxmlformats.org/presentationml/2006/main">
  <p:tag name="AS_UNIQUEID" val="1536"/>
</p:tagLst>
</file>

<file path=ppt/tags/tag547.xml><?xml version="1.0" encoding="utf-8"?>
<p:tagLst xmlns:p="http://schemas.openxmlformats.org/presentationml/2006/main">
  <p:tag name="AS_UNIQUEID" val="1537"/>
</p:tagLst>
</file>

<file path=ppt/tags/tag548.xml><?xml version="1.0" encoding="utf-8"?>
<p:tagLst xmlns:p="http://schemas.openxmlformats.org/presentationml/2006/main">
  <p:tag name="AS_UNIQUEID" val="1538"/>
</p:tagLst>
</file>

<file path=ppt/tags/tag549.xml><?xml version="1.0" encoding="utf-8"?>
<p:tagLst xmlns:p="http://schemas.openxmlformats.org/presentationml/2006/main">
  <p:tag name="AS_UNIQUEID" val="1539"/>
</p:tagLst>
</file>

<file path=ppt/tags/tag550.xml><?xml version="1.0" encoding="utf-8"?>
<p:tagLst xmlns:p="http://schemas.openxmlformats.org/presentationml/2006/main">
  <p:tag name="AS_UNIQUEID" val="1540"/>
</p:tagLst>
</file>

<file path=ppt/tags/tag551.xml><?xml version="1.0" encoding="utf-8"?>
<p:tagLst xmlns:p="http://schemas.openxmlformats.org/presentationml/2006/main">
  <p:tag name="AS_UNIQUEID" val="1541"/>
</p:tagLst>
</file>

<file path=ppt/tags/tag552.xml><?xml version="1.0" encoding="utf-8"?>
<p:tagLst xmlns:p="http://schemas.openxmlformats.org/presentationml/2006/main">
  <p:tag name="AS_UNIQUEID" val="1542"/>
</p:tagLst>
</file>

<file path=ppt/tags/tag553.xml><?xml version="1.0" encoding="utf-8"?>
<p:tagLst xmlns:p="http://schemas.openxmlformats.org/presentationml/2006/main">
  <p:tag name="AS_UNIQUEID" val="1543"/>
</p:tagLst>
</file>

<file path=ppt/tags/tag554.xml><?xml version="1.0" encoding="utf-8"?>
<p:tagLst xmlns:p="http://schemas.openxmlformats.org/presentationml/2006/main">
  <p:tag name="AS_UNIQUEID" val="1544"/>
</p:tagLst>
</file>

<file path=ppt/tags/tag555.xml><?xml version="1.0" encoding="utf-8"?>
<p:tagLst xmlns:p="http://schemas.openxmlformats.org/presentationml/2006/main">
  <p:tag name="AS_UNIQUEID" val="1545"/>
</p:tagLst>
</file>

<file path=ppt/tags/tag556.xml><?xml version="1.0" encoding="utf-8"?>
<p:tagLst xmlns:p="http://schemas.openxmlformats.org/presentationml/2006/main">
  <p:tag name="AS_UNIQUEID" val="1546"/>
</p:tagLst>
</file>

<file path=ppt/tags/tag557.xml><?xml version="1.0" encoding="utf-8"?>
<p:tagLst xmlns:p="http://schemas.openxmlformats.org/presentationml/2006/main">
  <p:tag name="AS_UNIQUEID" val="1547"/>
</p:tagLst>
</file>

<file path=ppt/tags/tag558.xml><?xml version="1.0" encoding="utf-8"?>
<p:tagLst xmlns:p="http://schemas.openxmlformats.org/presentationml/2006/main">
  <p:tag name="AS_UNIQUEID" val="1548"/>
</p:tagLst>
</file>

<file path=ppt/tags/tag559.xml><?xml version="1.0" encoding="utf-8"?>
<p:tagLst xmlns:p="http://schemas.openxmlformats.org/presentationml/2006/main">
  <p:tag name="AS_UNIQUEID" val="1549"/>
</p:tagLst>
</file>

<file path=ppt/tags/tag560.xml><?xml version="1.0" encoding="utf-8"?>
<p:tagLst xmlns:p="http://schemas.openxmlformats.org/presentationml/2006/main">
  <p:tag name="AS_UNIQUEID" val="1550"/>
</p:tagLst>
</file>

<file path=ppt/tags/tag561.xml><?xml version="1.0" encoding="utf-8"?>
<p:tagLst xmlns:p="http://schemas.openxmlformats.org/presentationml/2006/main">
  <p:tag name="AS_UNIQUEID" val="1551"/>
</p:tagLst>
</file>

<file path=ppt/tags/tag562.xml><?xml version="1.0" encoding="utf-8"?>
<p:tagLst xmlns:p="http://schemas.openxmlformats.org/presentationml/2006/main">
  <p:tag name="AS_UNIQUEID" val="1552"/>
</p:tagLst>
</file>

<file path=ppt/tags/tag563.xml><?xml version="1.0" encoding="utf-8"?>
<p:tagLst xmlns:p="http://schemas.openxmlformats.org/presentationml/2006/main">
  <p:tag name="AS_UNIQUEID" val="1553"/>
</p:tagLst>
</file>

<file path=ppt/tags/tag564.xml><?xml version="1.0" encoding="utf-8"?>
<p:tagLst xmlns:p="http://schemas.openxmlformats.org/presentationml/2006/main">
  <p:tag name="AS_UNIQUEID" val="1554"/>
</p:tagLst>
</file>

<file path=ppt/tags/tag565.xml><?xml version="1.0" encoding="utf-8"?>
<p:tagLst xmlns:p="http://schemas.openxmlformats.org/presentationml/2006/main">
  <p:tag name="AS_UNIQUEID" val="1555"/>
</p:tagLst>
</file>

<file path=ppt/tags/tag566.xml><?xml version="1.0" encoding="utf-8"?>
<p:tagLst xmlns:p="http://schemas.openxmlformats.org/presentationml/2006/main">
  <p:tag name="AS_UNIQUEID" val="1556"/>
</p:tagLst>
</file>

<file path=ppt/tags/tag567.xml><?xml version="1.0" encoding="utf-8"?>
<p:tagLst xmlns:p="http://schemas.openxmlformats.org/presentationml/2006/main">
  <p:tag name="AS_UNIQUEID" val="1557"/>
</p:tagLst>
</file>

<file path=ppt/tags/tag568.xml><?xml version="1.0" encoding="utf-8"?>
<p:tagLst xmlns:p="http://schemas.openxmlformats.org/presentationml/2006/main">
  <p:tag name="AS_UNIQUEID" val="1558"/>
</p:tagLst>
</file>

<file path=ppt/tags/tag569.xml><?xml version="1.0" encoding="utf-8"?>
<p:tagLst xmlns:p="http://schemas.openxmlformats.org/presentationml/2006/main">
  <p:tag name="KSO_WM_SPECIAL_SOURCE" val="bdnull"/>
</p:tagLst>
</file>

<file path=ppt/tags/tag570.xml><?xml version="1.0" encoding="utf-8"?>
<p:tagLst xmlns:p="http://schemas.openxmlformats.org/presentationml/2006/main">
  <p:tag name="AS_UNIQUEID" val="1559"/>
</p:tagLst>
</file>

<file path=ppt/tags/tag571.xml><?xml version="1.0" encoding="utf-8"?>
<p:tagLst xmlns:p="http://schemas.openxmlformats.org/presentationml/2006/main">
  <p:tag name="AS_UNIQUEID" val="1560"/>
</p:tagLst>
</file>

<file path=ppt/tags/tag572.xml><?xml version="1.0" encoding="utf-8"?>
<p:tagLst xmlns:p="http://schemas.openxmlformats.org/presentationml/2006/main">
  <p:tag name="AS_UNIQUEID" val="1561"/>
</p:tagLst>
</file>

<file path=ppt/tags/tag573.xml><?xml version="1.0" encoding="utf-8"?>
<p:tagLst xmlns:p="http://schemas.openxmlformats.org/presentationml/2006/main">
  <p:tag name="AS_UNIQUEID" val="1562"/>
</p:tagLst>
</file>

<file path=ppt/tags/tag574.xml><?xml version="1.0" encoding="utf-8"?>
<p:tagLst xmlns:p="http://schemas.openxmlformats.org/presentationml/2006/main">
  <p:tag name="AS_UNIQUEID" val="1563"/>
</p:tagLst>
</file>

<file path=ppt/tags/tag575.xml><?xml version="1.0" encoding="utf-8"?>
<p:tagLst xmlns:p="http://schemas.openxmlformats.org/presentationml/2006/main">
  <p:tag name="AS_UNIQUEID" val="1564"/>
</p:tagLst>
</file>

<file path=ppt/tags/tag576.xml><?xml version="1.0" encoding="utf-8"?>
<p:tagLst xmlns:p="http://schemas.openxmlformats.org/presentationml/2006/main">
  <p:tag name="AS_UNIQUEID" val="1565"/>
</p:tagLst>
</file>

<file path=ppt/tags/tag577.xml><?xml version="1.0" encoding="utf-8"?>
<p:tagLst xmlns:p="http://schemas.openxmlformats.org/presentationml/2006/main">
  <p:tag name="AS_UNIQUEID" val="1566"/>
</p:tagLst>
</file>

<file path=ppt/tags/tag578.xml><?xml version="1.0" encoding="utf-8"?>
<p:tagLst xmlns:p="http://schemas.openxmlformats.org/presentationml/2006/main">
  <p:tag name="AS_UNIQUEID" val="1567"/>
</p:tagLst>
</file>

<file path=ppt/tags/tag579.xml><?xml version="1.0" encoding="utf-8"?>
<p:tagLst xmlns:p="http://schemas.openxmlformats.org/presentationml/2006/main">
  <p:tag name="AS_UNIQUEID" val="1568"/>
</p:tagLst>
</file>

<file path=ppt/tags/tag580.xml><?xml version="1.0" encoding="utf-8"?>
<p:tagLst xmlns:p="http://schemas.openxmlformats.org/presentationml/2006/main">
  <p:tag name="KSO_WM_SPECIAL_SOURCE" val="bdnull"/>
</p:tagLst>
</file>

<file path=ppt/tags/tag581.xml><?xml version="1.0" encoding="utf-8"?>
<p:tagLst xmlns:p="http://schemas.openxmlformats.org/presentationml/2006/main">
  <p:tag name="AS_UNIQUEID" val="1569"/>
</p:tagLst>
</file>

<file path=ppt/tags/tag582.xml><?xml version="1.0" encoding="utf-8"?>
<p:tagLst xmlns:p="http://schemas.openxmlformats.org/presentationml/2006/main">
  <p:tag name="AS_UNIQUEID" val="1570"/>
</p:tagLst>
</file>

<file path=ppt/tags/tag583.xml><?xml version="1.0" encoding="utf-8"?>
<p:tagLst xmlns:p="http://schemas.openxmlformats.org/presentationml/2006/main">
  <p:tag name="AS_UNIQUEID" val="1571"/>
</p:tagLst>
</file>

<file path=ppt/tags/tag584.xml><?xml version="1.0" encoding="utf-8"?>
<p:tagLst xmlns:p="http://schemas.openxmlformats.org/presentationml/2006/main">
  <p:tag name="AS_UNIQUEID" val="1572"/>
</p:tagLst>
</file>

<file path=ppt/tags/tag585.xml><?xml version="1.0" encoding="utf-8"?>
<p:tagLst xmlns:p="http://schemas.openxmlformats.org/presentationml/2006/main">
  <p:tag name="AS_UNIQUEID" val="1573"/>
</p:tagLst>
</file>

<file path=ppt/tags/tag586.xml><?xml version="1.0" encoding="utf-8"?>
<p:tagLst xmlns:p="http://schemas.openxmlformats.org/presentationml/2006/main">
  <p:tag name="AS_UNIQUEID" val="1574"/>
</p:tagLst>
</file>

<file path=ppt/tags/tag587.xml><?xml version="1.0" encoding="utf-8"?>
<p:tagLst xmlns:p="http://schemas.openxmlformats.org/presentationml/2006/main">
  <p:tag name="AS_UNIQUEID" val="1575"/>
</p:tagLst>
</file>

<file path=ppt/tags/tag588.xml><?xml version="1.0" encoding="utf-8"?>
<p:tagLst xmlns:p="http://schemas.openxmlformats.org/presentationml/2006/main">
  <p:tag name="AS_UNIQUEID" val="1576"/>
</p:tagLst>
</file>

<file path=ppt/tags/tag589.xml><?xml version="1.0" encoding="utf-8"?>
<p:tagLst xmlns:p="http://schemas.openxmlformats.org/presentationml/2006/main">
  <p:tag name="AS_UNIQUEID" val="1577"/>
</p:tagLst>
</file>

<file path=ppt/tags/tag590.xml><?xml version="1.0" encoding="utf-8"?>
<p:tagLst xmlns:p="http://schemas.openxmlformats.org/presentationml/2006/main">
  <p:tag name="AS_UNIQUEID" val="1578"/>
</p:tagLst>
</file>

<file path=ppt/tags/tag591.xml><?xml version="1.0" encoding="utf-8"?>
<p:tagLst xmlns:p="http://schemas.openxmlformats.org/presentationml/2006/main">
  <p:tag name="AS_UNIQUEID" val="1579"/>
</p:tagLst>
</file>

<file path=ppt/tags/tag592.xml><?xml version="1.0" encoding="utf-8"?>
<p:tagLst xmlns:p="http://schemas.openxmlformats.org/presentationml/2006/main">
  <p:tag name="AS_UNIQUEID" val="1580"/>
</p:tagLst>
</file>

<file path=ppt/tags/tag593.xml><?xml version="1.0" encoding="utf-8"?>
<p:tagLst xmlns:p="http://schemas.openxmlformats.org/presentationml/2006/main">
  <p:tag name="AS_UNIQUEID" val="1581"/>
</p:tagLst>
</file>

<file path=ppt/tags/tag594.xml><?xml version="1.0" encoding="utf-8"?>
<p:tagLst xmlns:p="http://schemas.openxmlformats.org/presentationml/2006/main">
  <p:tag name="AS_UNIQUEID" val="1582"/>
</p:tagLst>
</file>

<file path=ppt/tags/tag595.xml><?xml version="1.0" encoding="utf-8"?>
<p:tagLst xmlns:p="http://schemas.openxmlformats.org/presentationml/2006/main">
  <p:tag name="AS_UNIQUEID" val="1583"/>
</p:tagLst>
</file>

<file path=ppt/tags/tag596.xml><?xml version="1.0" encoding="utf-8"?>
<p:tagLst xmlns:p="http://schemas.openxmlformats.org/presentationml/2006/main">
  <p:tag name="AS_UNIQUEID" val="1584"/>
</p:tagLst>
</file>

<file path=ppt/tags/tag597.xml><?xml version="1.0" encoding="utf-8"?>
<p:tagLst xmlns:p="http://schemas.openxmlformats.org/presentationml/2006/main">
  <p:tag name="AS_UNIQUEID" val="1585"/>
</p:tagLst>
</file>

<file path=ppt/tags/tag598.xml><?xml version="1.0" encoding="utf-8"?>
<p:tagLst xmlns:p="http://schemas.openxmlformats.org/presentationml/2006/main">
  <p:tag name="AS_UNIQUEID" val="1586"/>
</p:tagLst>
</file>

<file path=ppt/tags/tag599.xml><?xml version="1.0" encoding="utf-8"?>
<p:tagLst xmlns:p="http://schemas.openxmlformats.org/presentationml/2006/main">
  <p:tag name="AS_UNIQUEID" val="1587"/>
</p:tagLst>
</file>

<file path=ppt/tags/tag600.xml><?xml version="1.0" encoding="utf-8"?>
<p:tagLst xmlns:p="http://schemas.openxmlformats.org/presentationml/2006/main">
  <p:tag name="AS_UNIQUEID" val="1588"/>
</p:tagLst>
</file>

<file path=ppt/tags/tag601.xml><?xml version="1.0" encoding="utf-8"?>
<p:tagLst xmlns:p="http://schemas.openxmlformats.org/presentationml/2006/main">
  <p:tag name="AS_UNIQUEID" val="1589"/>
</p:tagLst>
</file>

<file path=ppt/tags/tag602.xml><?xml version="1.0" encoding="utf-8"?>
<p:tagLst xmlns:p="http://schemas.openxmlformats.org/presentationml/2006/main">
  <p:tag name="AS_UNIQUEID" val="1590"/>
</p:tagLst>
</file>

<file path=ppt/tags/tag603.xml><?xml version="1.0" encoding="utf-8"?>
<p:tagLst xmlns:p="http://schemas.openxmlformats.org/presentationml/2006/main">
  <p:tag name="AS_UNIQUEID" val="1591"/>
</p:tagLst>
</file>

<file path=ppt/tags/tag604.xml><?xml version="1.0" encoding="utf-8"?>
<p:tagLst xmlns:p="http://schemas.openxmlformats.org/presentationml/2006/main">
  <p:tag name="AS_UNIQUEID" val="1592"/>
</p:tagLst>
</file>

<file path=ppt/tags/tag605.xml><?xml version="1.0" encoding="utf-8"?>
<p:tagLst xmlns:p="http://schemas.openxmlformats.org/presentationml/2006/main">
  <p:tag name="AS_UNIQUEID" val="1593"/>
</p:tagLst>
</file>

<file path=ppt/tags/tag606.xml><?xml version="1.0" encoding="utf-8"?>
<p:tagLst xmlns:p="http://schemas.openxmlformats.org/presentationml/2006/main">
  <p:tag name="AS_UNIQUEID" val="1594"/>
</p:tagLst>
</file>

<file path=ppt/tags/tag607.xml><?xml version="1.0" encoding="utf-8"?>
<p:tagLst xmlns:p="http://schemas.openxmlformats.org/presentationml/2006/main">
  <p:tag name="AS_UNIQUEID" val="1595"/>
</p:tagLst>
</file>

<file path=ppt/tags/tag608.xml><?xml version="1.0" encoding="utf-8"?>
<p:tagLst xmlns:p="http://schemas.openxmlformats.org/presentationml/2006/main">
  <p:tag name="AS_UNIQUEID" val="1596"/>
</p:tagLst>
</file>

<file path=ppt/tags/tag609.xml><?xml version="1.0" encoding="utf-8"?>
<p:tagLst xmlns:p="http://schemas.openxmlformats.org/presentationml/2006/main">
  <p:tag name="AS_UNIQUEID" val="1597"/>
</p:tagLst>
</file>

<file path=ppt/tags/tag610.xml><?xml version="1.0" encoding="utf-8"?>
<p:tagLst xmlns:p="http://schemas.openxmlformats.org/presentationml/2006/main">
  <p:tag name="AS_UNIQUEID" val="1598"/>
</p:tagLst>
</file>

<file path=ppt/tags/tag611.xml><?xml version="1.0" encoding="utf-8"?>
<p:tagLst xmlns:p="http://schemas.openxmlformats.org/presentationml/2006/main">
  <p:tag name="AS_UNIQUEID" val="1599"/>
</p:tagLst>
</file>

<file path=ppt/tags/tag612.xml><?xml version="1.0" encoding="utf-8"?>
<p:tagLst xmlns:p="http://schemas.openxmlformats.org/presentationml/2006/main">
  <p:tag name="AS_UNIQUEID" val="1600"/>
</p:tagLst>
</file>

<file path=ppt/tags/tag613.xml><?xml version="1.0" encoding="utf-8"?>
<p:tagLst xmlns:p="http://schemas.openxmlformats.org/presentationml/2006/main">
  <p:tag name="AS_UNIQUEID" val="1601"/>
</p:tagLst>
</file>

<file path=ppt/tags/tag614.xml><?xml version="1.0" encoding="utf-8"?>
<p:tagLst xmlns:p="http://schemas.openxmlformats.org/presentationml/2006/main">
  <p:tag name="AS_UNIQUEID" val="1602"/>
</p:tagLst>
</file>

<file path=ppt/tags/tag615.xml><?xml version="1.0" encoding="utf-8"?>
<p:tagLst xmlns:p="http://schemas.openxmlformats.org/presentationml/2006/main">
  <p:tag name="AS_UNIQUEID" val="1603"/>
</p:tagLst>
</file>

<file path=ppt/tags/tag616.xml><?xml version="1.0" encoding="utf-8"?>
<p:tagLst xmlns:p="http://schemas.openxmlformats.org/presentationml/2006/main">
  <p:tag name="AS_UNIQUEID" val="1604"/>
</p:tagLst>
</file>

<file path=ppt/tags/tag617.xml><?xml version="1.0" encoding="utf-8"?>
<p:tagLst xmlns:p="http://schemas.openxmlformats.org/presentationml/2006/main">
  <p:tag name="AS_UNIQUEID" val="1605"/>
</p:tagLst>
</file>

<file path=ppt/tags/tag618.xml><?xml version="1.0" encoding="utf-8"?>
<p:tagLst xmlns:p="http://schemas.openxmlformats.org/presentationml/2006/main">
  <p:tag name="AS_UNIQUEID" val="1606"/>
</p:tagLst>
</file>

<file path=ppt/tags/tag619.xml><?xml version="1.0" encoding="utf-8"?>
<p:tagLst xmlns:p="http://schemas.openxmlformats.org/presentationml/2006/main">
  <p:tag name="AS_UNIQUEID" val="1607"/>
</p:tagLst>
</file>

<file path=ppt/tags/tag620.xml><?xml version="1.0" encoding="utf-8"?>
<p:tagLst xmlns:p="http://schemas.openxmlformats.org/presentationml/2006/main">
  <p:tag name="AS_UNIQUEID" val="1608"/>
</p:tagLst>
</file>

<file path=ppt/tags/tag621.xml><?xml version="1.0" encoding="utf-8"?>
<p:tagLst xmlns:p="http://schemas.openxmlformats.org/presentationml/2006/main">
  <p:tag name="AS_UNIQUEID" val="1609"/>
</p:tagLst>
</file>

<file path=ppt/tags/tag622.xml><?xml version="1.0" encoding="utf-8"?>
<p:tagLst xmlns:p="http://schemas.openxmlformats.org/presentationml/2006/main">
  <p:tag name="AS_UNIQUEID" val="1610"/>
</p:tagLst>
</file>

<file path=ppt/tags/tag623.xml><?xml version="1.0" encoding="utf-8"?>
<p:tagLst xmlns:p="http://schemas.openxmlformats.org/presentationml/2006/main">
  <p:tag name="AS_UNIQUEID" val="1611"/>
</p:tagLst>
</file>

<file path=ppt/tags/tag624.xml><?xml version="1.0" encoding="utf-8"?>
<p:tagLst xmlns:p="http://schemas.openxmlformats.org/presentationml/2006/main">
  <p:tag name="AS_UNIQUEID" val="1612"/>
</p:tagLst>
</file>

<file path=ppt/tags/tag625.xml><?xml version="1.0" encoding="utf-8"?>
<p:tagLst xmlns:p="http://schemas.openxmlformats.org/presentationml/2006/main">
  <p:tag name="AS_UNIQUEID" val="1613"/>
</p:tagLst>
</file>

<file path=ppt/tags/tag626.xml><?xml version="1.0" encoding="utf-8"?>
<p:tagLst xmlns:p="http://schemas.openxmlformats.org/presentationml/2006/main">
  <p:tag name="AS_UNIQUEID" val="1614"/>
</p:tagLst>
</file>

<file path=ppt/tags/tag627.xml><?xml version="1.0" encoding="utf-8"?>
<p:tagLst xmlns:p="http://schemas.openxmlformats.org/presentationml/2006/main">
  <p:tag name="AS_UNIQUEID" val="1615"/>
</p:tagLst>
</file>

<file path=ppt/tags/tag628.xml><?xml version="1.0" encoding="utf-8"?>
<p:tagLst xmlns:p="http://schemas.openxmlformats.org/presentationml/2006/main">
  <p:tag name="AS_UNIQUEID" val="1616"/>
</p:tagLst>
</file>

<file path=ppt/tags/tag629.xml><?xml version="1.0" encoding="utf-8"?>
<p:tagLst xmlns:p="http://schemas.openxmlformats.org/presentationml/2006/main">
  <p:tag name="AS_UNIQUEID" val="1617"/>
</p:tagLst>
</file>

<file path=ppt/tags/tag630.xml><?xml version="1.0" encoding="utf-8"?>
<p:tagLst xmlns:p="http://schemas.openxmlformats.org/presentationml/2006/main">
  <p:tag name="AS_UNIQUEID" val="1618"/>
</p:tagLst>
</file>

<file path=ppt/tags/tag631.xml><?xml version="1.0" encoding="utf-8"?>
<p:tagLst xmlns:p="http://schemas.openxmlformats.org/presentationml/2006/main">
  <p:tag name="AS_UNIQUEID" val="1619"/>
</p:tagLst>
</file>

<file path=ppt/tags/tag632.xml><?xml version="1.0" encoding="utf-8"?>
<p:tagLst xmlns:p="http://schemas.openxmlformats.org/presentationml/2006/main">
  <p:tag name="AS_UNIQUEID" val="1620"/>
</p:tagLst>
</file>

<file path=ppt/tags/tag633.xml><?xml version="1.0" encoding="utf-8"?>
<p:tagLst xmlns:p="http://schemas.openxmlformats.org/presentationml/2006/main">
  <p:tag name="AS_UNIQUEID" val="1621"/>
</p:tagLst>
</file>

<file path=ppt/tags/tag634.xml><?xml version="1.0" encoding="utf-8"?>
<p:tagLst xmlns:p="http://schemas.openxmlformats.org/presentationml/2006/main">
  <p:tag name="AS_UNIQUEID" val="1622"/>
</p:tagLst>
</file>

<file path=ppt/tags/tag635.xml><?xml version="1.0" encoding="utf-8"?>
<p:tagLst xmlns:p="http://schemas.openxmlformats.org/presentationml/2006/main">
  <p:tag name="AS_UNIQUEID" val="1623"/>
</p:tagLst>
</file>

<file path=ppt/tags/tag636.xml><?xml version="1.0" encoding="utf-8"?>
<p:tagLst xmlns:p="http://schemas.openxmlformats.org/presentationml/2006/main">
  <p:tag name="AS_UNIQUEID" val="1624"/>
</p:tagLst>
</file>

<file path=ppt/tags/tag637.xml><?xml version="1.0" encoding="utf-8"?>
<p:tagLst xmlns:p="http://schemas.openxmlformats.org/presentationml/2006/main">
  <p:tag name="AS_UNIQUEID" val="1625"/>
</p:tagLst>
</file>

<file path=ppt/tags/tag638.xml><?xml version="1.0" encoding="utf-8"?>
<p:tagLst xmlns:p="http://schemas.openxmlformats.org/presentationml/2006/main">
  <p:tag name="AS_UNIQUEID" val="1626"/>
</p:tagLst>
</file>

<file path=ppt/tags/tag639.xml><?xml version="1.0" encoding="utf-8"?>
<p:tagLst xmlns:p="http://schemas.openxmlformats.org/presentationml/2006/main">
  <p:tag name="AS_UNIQUEID" val="1627"/>
</p:tagLst>
</file>

<file path=ppt/tags/tag640.xml><?xml version="1.0" encoding="utf-8"?>
<p:tagLst xmlns:p="http://schemas.openxmlformats.org/presentationml/2006/main">
  <p:tag name="AS_UNIQUEID" val="1628"/>
</p:tagLst>
</file>

<file path=ppt/tags/tag641.xml><?xml version="1.0" encoding="utf-8"?>
<p:tagLst xmlns:p="http://schemas.openxmlformats.org/presentationml/2006/main">
  <p:tag name="AS_UNIQUEID" val="1629"/>
</p:tagLst>
</file>

<file path=ppt/tags/tag642.xml><?xml version="1.0" encoding="utf-8"?>
<p:tagLst xmlns:p="http://schemas.openxmlformats.org/presentationml/2006/main">
  <p:tag name="AS_UNIQUEID" val="1630"/>
</p:tagLst>
</file>

<file path=ppt/tags/tag643.xml><?xml version="1.0" encoding="utf-8"?>
<p:tagLst xmlns:p="http://schemas.openxmlformats.org/presentationml/2006/main">
  <p:tag name="AS_UNIQUEID" val="1631"/>
</p:tagLst>
</file>

<file path=ppt/tags/tag644.xml><?xml version="1.0" encoding="utf-8"?>
<p:tagLst xmlns:p="http://schemas.openxmlformats.org/presentationml/2006/main">
  <p:tag name="AS_UNIQUEID" val="1632"/>
</p:tagLst>
</file>

<file path=ppt/tags/tag645.xml><?xml version="1.0" encoding="utf-8"?>
<p:tagLst xmlns:p="http://schemas.openxmlformats.org/presentationml/2006/main">
  <p:tag name="AS_UNIQUEID" val="1633"/>
</p:tagLst>
</file>

<file path=ppt/tags/tag646.xml><?xml version="1.0" encoding="utf-8"?>
<p:tagLst xmlns:p="http://schemas.openxmlformats.org/presentationml/2006/main">
  <p:tag name="AS_UNIQUEID" val="1634"/>
</p:tagLst>
</file>

<file path=ppt/tags/tag647.xml><?xml version="1.0" encoding="utf-8"?>
<p:tagLst xmlns:p="http://schemas.openxmlformats.org/presentationml/2006/main">
  <p:tag name="AS_UNIQUEID" val="1635"/>
</p:tagLst>
</file>

<file path=ppt/tags/tag648.xml><?xml version="1.0" encoding="utf-8"?>
<p:tagLst xmlns:p="http://schemas.openxmlformats.org/presentationml/2006/main">
  <p:tag name="AS_UNIQUEID" val="1636"/>
</p:tagLst>
</file>

<file path=ppt/tags/tag649.xml><?xml version="1.0" encoding="utf-8"?>
<p:tagLst xmlns:p="http://schemas.openxmlformats.org/presentationml/2006/main">
  <p:tag name="AS_UNIQUEID" val="1637"/>
</p:tagLst>
</file>

<file path=ppt/tags/tag650.xml><?xml version="1.0" encoding="utf-8"?>
<p:tagLst xmlns:p="http://schemas.openxmlformats.org/presentationml/2006/main">
  <p:tag name="AS_UNIQUEID" val="1638"/>
</p:tagLst>
</file>

<file path=ppt/tags/tag651.xml><?xml version="1.0" encoding="utf-8"?>
<p:tagLst xmlns:p="http://schemas.openxmlformats.org/presentationml/2006/main">
  <p:tag name="AS_UNIQUEID" val="1639"/>
</p:tagLst>
</file>

<file path=ppt/tags/tag652.xml><?xml version="1.0" encoding="utf-8"?>
<p:tagLst xmlns:p="http://schemas.openxmlformats.org/presentationml/2006/main">
  <p:tag name="AS_UNIQUEID" val="1640"/>
</p:tagLst>
</file>

<file path=ppt/tags/tag653.xml><?xml version="1.0" encoding="utf-8"?>
<p:tagLst xmlns:p="http://schemas.openxmlformats.org/presentationml/2006/main">
  <p:tag name="AS_UNIQUEID" val="1641"/>
</p:tagLst>
</file>

<file path=ppt/tags/tag654.xml><?xml version="1.0" encoding="utf-8"?>
<p:tagLst xmlns:p="http://schemas.openxmlformats.org/presentationml/2006/main">
  <p:tag name="AS_UNIQUEID" val="1642"/>
</p:tagLst>
</file>

<file path=ppt/tags/tag655.xml><?xml version="1.0" encoding="utf-8"?>
<p:tagLst xmlns:p="http://schemas.openxmlformats.org/presentationml/2006/main">
  <p:tag name="AS_UNIQUEID" val="1643"/>
</p:tagLst>
</file>

<file path=ppt/tags/tag656.xml><?xml version="1.0" encoding="utf-8"?>
<p:tagLst xmlns:p="http://schemas.openxmlformats.org/presentationml/2006/main">
  <p:tag name="AS_UNIQUEID" val="1644"/>
</p:tagLst>
</file>

<file path=ppt/tags/tag657.xml><?xml version="1.0" encoding="utf-8"?>
<p:tagLst xmlns:p="http://schemas.openxmlformats.org/presentationml/2006/main">
  <p:tag name="AS_UNIQUEID" val="1645"/>
</p:tagLst>
</file>

<file path=ppt/tags/tag658.xml><?xml version="1.0" encoding="utf-8"?>
<p:tagLst xmlns:p="http://schemas.openxmlformats.org/presentationml/2006/main">
  <p:tag name="AS_UNIQUEID" val="1646"/>
</p:tagLst>
</file>

<file path=ppt/tags/tag659.xml><?xml version="1.0" encoding="utf-8"?>
<p:tagLst xmlns:p="http://schemas.openxmlformats.org/presentationml/2006/main">
  <p:tag name="AS_UNIQUEID" val="1647"/>
</p:tagLst>
</file>

<file path=ppt/tags/tag660.xml><?xml version="1.0" encoding="utf-8"?>
<p:tagLst xmlns:p="http://schemas.openxmlformats.org/presentationml/2006/main">
  <p:tag name="AS_UNIQUEID" val="1648"/>
</p:tagLst>
</file>

<file path=ppt/tags/tag661.xml><?xml version="1.0" encoding="utf-8"?>
<p:tagLst xmlns:p="http://schemas.openxmlformats.org/presentationml/2006/main">
  <p:tag name="AS_UNIQUEID" val="1649"/>
</p:tagLst>
</file>

<file path=ppt/tags/tag662.xml><?xml version="1.0" encoding="utf-8"?>
<p:tagLst xmlns:p="http://schemas.openxmlformats.org/presentationml/2006/main">
  <p:tag name="AS_UNIQUEID" val="1650"/>
</p:tagLst>
</file>

<file path=ppt/tags/tag663.xml><?xml version="1.0" encoding="utf-8"?>
<p:tagLst xmlns:p="http://schemas.openxmlformats.org/presentationml/2006/main">
  <p:tag name="AS_UNIQUEID" val="1651"/>
</p:tagLst>
</file>

<file path=ppt/tags/tag664.xml><?xml version="1.0" encoding="utf-8"?>
<p:tagLst xmlns:p="http://schemas.openxmlformats.org/presentationml/2006/main">
  <p:tag name="AS_UNIQUEID" val="1652"/>
</p:tagLst>
</file>

<file path=ppt/tags/tag665.xml><?xml version="1.0" encoding="utf-8"?>
<p:tagLst xmlns:p="http://schemas.openxmlformats.org/presentationml/2006/main">
  <p:tag name="AS_UNIQUEID" val="1653"/>
</p:tagLst>
</file>

<file path=ppt/tags/tag666.xml><?xml version="1.0" encoding="utf-8"?>
<p:tagLst xmlns:p="http://schemas.openxmlformats.org/presentationml/2006/main">
  <p:tag name="AS_UNIQUEID" val="1654"/>
</p:tagLst>
</file>

<file path=ppt/tags/tag667.xml><?xml version="1.0" encoding="utf-8"?>
<p:tagLst xmlns:p="http://schemas.openxmlformats.org/presentationml/2006/main">
  <p:tag name="AS_UNIQUEID" val="1655"/>
</p:tagLst>
</file>

<file path=ppt/tags/tag668.xml><?xml version="1.0" encoding="utf-8"?>
<p:tagLst xmlns:p="http://schemas.openxmlformats.org/presentationml/2006/main">
  <p:tag name="AS_UNIQUEID" val="1656"/>
</p:tagLst>
</file>

<file path=ppt/tags/tag669.xml><?xml version="1.0" encoding="utf-8"?>
<p:tagLst xmlns:p="http://schemas.openxmlformats.org/presentationml/2006/main">
  <p:tag name="AS_UNIQUEID" val="1657"/>
</p:tagLst>
</file>

<file path=ppt/tags/tag670.xml><?xml version="1.0" encoding="utf-8"?>
<p:tagLst xmlns:p="http://schemas.openxmlformats.org/presentationml/2006/main">
  <p:tag name="AS_UNIQUEID" val="1658"/>
</p:tagLst>
</file>

<file path=ppt/tags/tag671.xml><?xml version="1.0" encoding="utf-8"?>
<p:tagLst xmlns:p="http://schemas.openxmlformats.org/presentationml/2006/main">
  <p:tag name="AS_UNIQUEID" val="1659"/>
</p:tagLst>
</file>

<file path=ppt/tags/tag672.xml><?xml version="1.0" encoding="utf-8"?>
<p:tagLst xmlns:p="http://schemas.openxmlformats.org/presentationml/2006/main">
  <p:tag name="KSO_WM_SPECIAL_SOURCE" val="bdnull"/>
</p:tagLst>
</file>

<file path=ppt/tags/tag673.xml><?xml version="1.0" encoding="utf-8"?>
<p:tagLst xmlns:p="http://schemas.openxmlformats.org/presentationml/2006/main">
  <p:tag name="AS_UNIQUEID" val="1660"/>
</p:tagLst>
</file>

<file path=ppt/tags/tag674.xml><?xml version="1.0" encoding="utf-8"?>
<p:tagLst xmlns:p="http://schemas.openxmlformats.org/presentationml/2006/main">
  <p:tag name="AS_UNIQUEID" val="1661"/>
</p:tagLst>
</file>

<file path=ppt/tags/tag675.xml><?xml version="1.0" encoding="utf-8"?>
<p:tagLst xmlns:p="http://schemas.openxmlformats.org/presentationml/2006/main">
  <p:tag name="AS_UNIQUEID" val="1662"/>
</p:tagLst>
</file>

<file path=ppt/tags/tag676.xml><?xml version="1.0" encoding="utf-8"?>
<p:tagLst xmlns:p="http://schemas.openxmlformats.org/presentationml/2006/main">
  <p:tag name="AS_UNIQUEID" val="1663"/>
</p:tagLst>
</file>

<file path=ppt/tags/tag677.xml><?xml version="1.0" encoding="utf-8"?>
<p:tagLst xmlns:p="http://schemas.openxmlformats.org/presentationml/2006/main">
  <p:tag name="AS_UNIQUEID" val="1664"/>
</p:tagLst>
</file>

<file path=ppt/tags/tag678.xml><?xml version="1.0" encoding="utf-8"?>
<p:tagLst xmlns:p="http://schemas.openxmlformats.org/presentationml/2006/main">
  <p:tag name="AS_UNIQUEID" val="1665"/>
</p:tagLst>
</file>

<file path=ppt/tags/tag679.xml><?xml version="1.0" encoding="utf-8"?>
<p:tagLst xmlns:p="http://schemas.openxmlformats.org/presentationml/2006/main">
  <p:tag name="AS_UNIQUEID" val="1666"/>
</p:tagLst>
</file>

<file path=ppt/tags/tag680.xml><?xml version="1.0" encoding="utf-8"?>
<p:tagLst xmlns:p="http://schemas.openxmlformats.org/presentationml/2006/main">
  <p:tag name="AS_UNIQUEID" val="1667"/>
</p:tagLst>
</file>

<file path=ppt/tags/tag681.xml><?xml version="1.0" encoding="utf-8"?>
<p:tagLst xmlns:p="http://schemas.openxmlformats.org/presentationml/2006/main">
  <p:tag name="AS_UNIQUEID" val="1668"/>
</p:tagLst>
</file>

<file path=ppt/tags/tag682.xml><?xml version="1.0" encoding="utf-8"?>
<p:tagLst xmlns:p="http://schemas.openxmlformats.org/presentationml/2006/main">
  <p:tag name="AS_UNIQUEID" val="1669"/>
</p:tagLst>
</file>

<file path=ppt/tags/tag683.xml><?xml version="1.0" encoding="utf-8"?>
<p:tagLst xmlns:p="http://schemas.openxmlformats.org/presentationml/2006/main">
  <p:tag name="AS_UNIQUEID" val="1670"/>
</p:tagLst>
</file>

<file path=ppt/tags/tag684.xml><?xml version="1.0" encoding="utf-8"?>
<p:tagLst xmlns:p="http://schemas.openxmlformats.org/presentationml/2006/main">
  <p:tag name="AS_UNIQUEID" val="1671"/>
</p:tagLst>
</file>

<file path=ppt/tags/tag685.xml><?xml version="1.0" encoding="utf-8"?>
<p:tagLst xmlns:p="http://schemas.openxmlformats.org/presentationml/2006/main">
  <p:tag name="KSO_WM_SPECIAL_SOURCE" val="bdnull"/>
</p:tagLst>
</file>

<file path=ppt/tags/tag686.xml><?xml version="1.0" encoding="utf-8"?>
<p:tagLst xmlns:p="http://schemas.openxmlformats.org/presentationml/2006/main">
  <p:tag name="AS_UNIQUEID" val="1672"/>
</p:tagLst>
</file>

<file path=ppt/tags/tag687.xml><?xml version="1.0" encoding="utf-8"?>
<p:tagLst xmlns:p="http://schemas.openxmlformats.org/presentationml/2006/main">
  <p:tag name="AS_UNIQUEID" val="1673"/>
</p:tagLst>
</file>

<file path=ppt/tags/tag688.xml><?xml version="1.0" encoding="utf-8"?>
<p:tagLst xmlns:p="http://schemas.openxmlformats.org/presentationml/2006/main">
  <p:tag name="AS_UNIQUEID" val="1674"/>
</p:tagLst>
</file>

<file path=ppt/tags/tag689.xml><?xml version="1.0" encoding="utf-8"?>
<p:tagLst xmlns:p="http://schemas.openxmlformats.org/presentationml/2006/main">
  <p:tag name="AS_UNIQUEID" val="1675"/>
</p:tagLst>
</file>

<file path=ppt/tags/tag690.xml><?xml version="1.0" encoding="utf-8"?>
<p:tagLst xmlns:p="http://schemas.openxmlformats.org/presentationml/2006/main">
  <p:tag name="AS_UNIQUEID" val="1676"/>
</p:tagLst>
</file>

<file path=ppt/tags/tag691.xml><?xml version="1.0" encoding="utf-8"?>
<p:tagLst xmlns:p="http://schemas.openxmlformats.org/presentationml/2006/main">
  <p:tag name="AS_UNIQUEID" val="1677"/>
</p:tagLst>
</file>

<file path=ppt/tags/tag692.xml><?xml version="1.0" encoding="utf-8"?>
<p:tagLst xmlns:p="http://schemas.openxmlformats.org/presentationml/2006/main">
  <p:tag name="AS_UNIQUEID" val="1678"/>
</p:tagLst>
</file>

<file path=ppt/tags/tag693.xml><?xml version="1.0" encoding="utf-8"?>
<p:tagLst xmlns:p="http://schemas.openxmlformats.org/presentationml/2006/main">
  <p:tag name="AS_UNIQUEID" val="1679"/>
</p:tagLst>
</file>

<file path=ppt/tags/tag694.xml><?xml version="1.0" encoding="utf-8"?>
<p:tagLst xmlns:p="http://schemas.openxmlformats.org/presentationml/2006/main">
  <p:tag name="AS_UNIQUEID" val="1680"/>
</p:tagLst>
</file>

<file path=ppt/tags/tag695.xml><?xml version="1.0" encoding="utf-8"?>
<p:tagLst xmlns:p="http://schemas.openxmlformats.org/presentationml/2006/main">
  <p:tag name="AS_UNIQUEID" val="1681"/>
</p:tagLst>
</file>

<file path=ppt/tags/tag696.xml><?xml version="1.0" encoding="utf-8"?>
<p:tagLst xmlns:p="http://schemas.openxmlformats.org/presentationml/2006/main">
  <p:tag name="AS_UNIQUEID" val="1682"/>
</p:tagLst>
</file>

<file path=ppt/tags/tag697.xml><?xml version="1.0" encoding="utf-8"?>
<p:tagLst xmlns:p="http://schemas.openxmlformats.org/presentationml/2006/main">
  <p:tag name="AS_UNIQUEID" val="1683"/>
</p:tagLst>
</file>

<file path=ppt/tags/tag698.xml><?xml version="1.0" encoding="utf-8"?>
<p:tagLst xmlns:p="http://schemas.openxmlformats.org/presentationml/2006/main">
  <p:tag name="AS_UNIQUEID" val="1684"/>
</p:tagLst>
</file>

<file path=ppt/tags/tag699.xml><?xml version="1.0" encoding="utf-8"?>
<p:tagLst xmlns:p="http://schemas.openxmlformats.org/presentationml/2006/main">
  <p:tag name="AS_UNIQUEID" val="1685"/>
</p:tagLst>
</file>

<file path=ppt/tags/tag700.xml><?xml version="1.0" encoding="utf-8"?>
<p:tagLst xmlns:p="http://schemas.openxmlformats.org/presentationml/2006/main">
  <p:tag name="AS_UNIQUEID" val="1686"/>
</p:tagLst>
</file>

<file path=ppt/tags/tag701.xml><?xml version="1.0" encoding="utf-8"?>
<p:tagLst xmlns:p="http://schemas.openxmlformats.org/presentationml/2006/main">
  <p:tag name="AS_UNIQUEID" val="1687"/>
</p:tagLst>
</file>

<file path=ppt/tags/tag702.xml><?xml version="1.0" encoding="utf-8"?>
<p:tagLst xmlns:p="http://schemas.openxmlformats.org/presentationml/2006/main">
  <p:tag name="AS_UNIQUEID" val="1688"/>
</p:tagLst>
</file>

<file path=ppt/tags/tag703.xml><?xml version="1.0" encoding="utf-8"?>
<p:tagLst xmlns:p="http://schemas.openxmlformats.org/presentationml/2006/main">
  <p:tag name="AS_UNIQUEID" val="1689"/>
</p:tagLst>
</file>

<file path=ppt/tags/tag704.xml><?xml version="1.0" encoding="utf-8"?>
<p:tagLst xmlns:p="http://schemas.openxmlformats.org/presentationml/2006/main">
  <p:tag name="AS_UNIQUEID" val="1690"/>
</p:tagLst>
</file>

<file path=ppt/tags/tag705.xml><?xml version="1.0" encoding="utf-8"?>
<p:tagLst xmlns:p="http://schemas.openxmlformats.org/presentationml/2006/main">
  <p:tag name="AS_UNIQUEID" val="1691"/>
</p:tagLst>
</file>

<file path=ppt/tags/tag706.xml><?xml version="1.0" encoding="utf-8"?>
<p:tagLst xmlns:p="http://schemas.openxmlformats.org/presentationml/2006/main">
  <p:tag name="AS_UNIQUEID" val="1692"/>
</p:tagLst>
</file>

<file path=ppt/tags/tag707.xml><?xml version="1.0" encoding="utf-8"?>
<p:tagLst xmlns:p="http://schemas.openxmlformats.org/presentationml/2006/main">
  <p:tag name="AS_UNIQUEID" val="1693"/>
</p:tagLst>
</file>

<file path=ppt/tags/tag708.xml><?xml version="1.0" encoding="utf-8"?>
<p:tagLst xmlns:p="http://schemas.openxmlformats.org/presentationml/2006/main">
  <p:tag name="AS_UNIQUEID" val="1694"/>
</p:tagLst>
</file>

<file path=ppt/tags/tag709.xml><?xml version="1.0" encoding="utf-8"?>
<p:tagLst xmlns:p="http://schemas.openxmlformats.org/presentationml/2006/main">
  <p:tag name="AS_UNIQUEID" val="1695"/>
</p:tagLst>
</file>

<file path=ppt/tags/tag710.xml><?xml version="1.0" encoding="utf-8"?>
<p:tagLst xmlns:p="http://schemas.openxmlformats.org/presentationml/2006/main">
  <p:tag name="AS_UNIQUEID" val="1696"/>
</p:tagLst>
</file>

<file path=ppt/tags/tag711.xml><?xml version="1.0" encoding="utf-8"?>
<p:tagLst xmlns:p="http://schemas.openxmlformats.org/presentationml/2006/main">
  <p:tag name="AS_UNIQUEID" val="1697"/>
</p:tagLst>
</file>

<file path=ppt/tags/tag712.xml><?xml version="1.0" encoding="utf-8"?>
<p:tagLst xmlns:p="http://schemas.openxmlformats.org/presentationml/2006/main">
  <p:tag name="AS_UNIQUEID" val="1698"/>
</p:tagLst>
</file>

<file path=ppt/tags/tag713.xml><?xml version="1.0" encoding="utf-8"?>
<p:tagLst xmlns:p="http://schemas.openxmlformats.org/presentationml/2006/main">
  <p:tag name="AS_UNIQUEID" val="1699"/>
</p:tagLst>
</file>

<file path=ppt/tags/tag714.xml><?xml version="1.0" encoding="utf-8"?>
<p:tagLst xmlns:p="http://schemas.openxmlformats.org/presentationml/2006/main">
  <p:tag name="AS_UNIQUEID" val="1700"/>
</p:tagLst>
</file>

<file path=ppt/tags/tag715.xml><?xml version="1.0" encoding="utf-8"?>
<p:tagLst xmlns:p="http://schemas.openxmlformats.org/presentationml/2006/main">
  <p:tag name="AS_UNIQUEID" val="1701"/>
</p:tagLst>
</file>

<file path=ppt/tags/tag716.xml><?xml version="1.0" encoding="utf-8"?>
<p:tagLst xmlns:p="http://schemas.openxmlformats.org/presentationml/2006/main">
  <p:tag name="AS_UNIQUEID" val="1702"/>
</p:tagLst>
</file>

<file path=ppt/tags/tag717.xml><?xml version="1.0" encoding="utf-8"?>
<p:tagLst xmlns:p="http://schemas.openxmlformats.org/presentationml/2006/main">
  <p:tag name="AS_UNIQUEID" val="1703"/>
</p:tagLst>
</file>

<file path=ppt/tags/tag718.xml><?xml version="1.0" encoding="utf-8"?>
<p:tagLst xmlns:p="http://schemas.openxmlformats.org/presentationml/2006/main">
  <p:tag name="AS_UNIQUEID" val="1704"/>
</p:tagLst>
</file>

<file path=ppt/tags/tag719.xml><?xml version="1.0" encoding="utf-8"?>
<p:tagLst xmlns:p="http://schemas.openxmlformats.org/presentationml/2006/main">
  <p:tag name="AS_UNIQUEID" val="1705"/>
</p:tagLst>
</file>

<file path=ppt/tags/tag720.xml><?xml version="1.0" encoding="utf-8"?>
<p:tagLst xmlns:p="http://schemas.openxmlformats.org/presentationml/2006/main">
  <p:tag name="AS_UNIQUEID" val="1706"/>
</p:tagLst>
</file>

<file path=ppt/tags/tag721.xml><?xml version="1.0" encoding="utf-8"?>
<p:tagLst xmlns:p="http://schemas.openxmlformats.org/presentationml/2006/main">
  <p:tag name="AS_UNIQUEID" val="1707"/>
</p:tagLst>
</file>

<file path=ppt/tags/tag722.xml><?xml version="1.0" encoding="utf-8"?>
<p:tagLst xmlns:p="http://schemas.openxmlformats.org/presentationml/2006/main">
  <p:tag name="AS_UNIQUEID" val="1708"/>
</p:tagLst>
</file>

<file path=ppt/tags/tag723.xml><?xml version="1.0" encoding="utf-8"?>
<p:tagLst xmlns:p="http://schemas.openxmlformats.org/presentationml/2006/main">
  <p:tag name="AS_UNIQUEID" val="1709"/>
</p:tagLst>
</file>

<file path=ppt/tags/tag724.xml><?xml version="1.0" encoding="utf-8"?>
<p:tagLst xmlns:p="http://schemas.openxmlformats.org/presentationml/2006/main">
  <p:tag name="AS_UNIQUEID" val="1710"/>
</p:tagLst>
</file>

<file path=ppt/tags/tag725.xml><?xml version="1.0" encoding="utf-8"?>
<p:tagLst xmlns:p="http://schemas.openxmlformats.org/presentationml/2006/main">
  <p:tag name="AS_UNIQUEID" val="1711"/>
</p:tagLst>
</file>

<file path=ppt/tags/tag726.xml><?xml version="1.0" encoding="utf-8"?>
<p:tagLst xmlns:p="http://schemas.openxmlformats.org/presentationml/2006/main">
  <p:tag name="AS_UNIQUEID" val="1712"/>
</p:tagLst>
</file>

<file path=ppt/tags/tag727.xml><?xml version="1.0" encoding="utf-8"?>
<p:tagLst xmlns:p="http://schemas.openxmlformats.org/presentationml/2006/main">
  <p:tag name="KSO_WM_SPECIAL_SOURCE" val="bdnull"/>
</p:tagLst>
</file>

<file path=ppt/tags/tag728.xml><?xml version="1.0" encoding="utf-8"?>
<p:tagLst xmlns:p="http://schemas.openxmlformats.org/presentationml/2006/main">
  <p:tag name="AS_UNIQUEID" val="1713"/>
</p:tagLst>
</file>

<file path=ppt/tags/tag729.xml><?xml version="1.0" encoding="utf-8"?>
<p:tagLst xmlns:p="http://schemas.openxmlformats.org/presentationml/2006/main">
  <p:tag name="AS_UNIQUEID" val="1714"/>
</p:tagLst>
</file>

<file path=ppt/tags/tag730.xml><?xml version="1.0" encoding="utf-8"?>
<p:tagLst xmlns:p="http://schemas.openxmlformats.org/presentationml/2006/main">
  <p:tag name="AS_UNIQUEID" val="1715"/>
</p:tagLst>
</file>

<file path=ppt/tags/tag731.xml><?xml version="1.0" encoding="utf-8"?>
<p:tagLst xmlns:p="http://schemas.openxmlformats.org/presentationml/2006/main">
  <p:tag name="AS_UNIQUEID" val="1716"/>
</p:tagLst>
</file>

<file path=ppt/tags/tag732.xml><?xml version="1.0" encoding="utf-8"?>
<p:tagLst xmlns:p="http://schemas.openxmlformats.org/presentationml/2006/main">
  <p:tag name="AS_UNIQUEID" val="1717"/>
</p:tagLst>
</file>

<file path=ppt/tags/tag733.xml><?xml version="1.0" encoding="utf-8"?>
<p:tagLst xmlns:p="http://schemas.openxmlformats.org/presentationml/2006/main">
  <p:tag name="AS_UNIQUEID" val="1718"/>
</p:tagLst>
</file>

<file path=ppt/tags/tag734.xml><?xml version="1.0" encoding="utf-8"?>
<p:tagLst xmlns:p="http://schemas.openxmlformats.org/presentationml/2006/main">
  <p:tag name="AS_UNIQUEID" val="1719"/>
</p:tagLst>
</file>

<file path=ppt/tags/tag735.xml><?xml version="1.0" encoding="utf-8"?>
<p:tagLst xmlns:p="http://schemas.openxmlformats.org/presentationml/2006/main">
  <p:tag name="KSO_WM_SPECIAL_SOURCE" val="bdnull"/>
</p:tagLst>
</file>

<file path=ppt/tags/tag736.xml><?xml version="1.0" encoding="utf-8"?>
<p:tagLst xmlns:p="http://schemas.openxmlformats.org/presentationml/2006/main">
  <p:tag name="AS_UNIQUEID" val="2031"/>
</p:tagLst>
</file>

<file path=ppt/tags/tag737.xml><?xml version="1.0" encoding="utf-8"?>
<p:tagLst xmlns:p="http://schemas.openxmlformats.org/presentationml/2006/main">
  <p:tag name="AS_UNIQUEID" val="2032"/>
</p:tagLst>
</file>

<file path=ppt/tags/tag7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楷体"/>
        <a:ea typeface="楷体"/>
        <a:cs typeface="Arial"/>
        <a:font script="Jpan" typeface="ＭＳ Ｐゴシック"/>
        <a:font script="Hang" typeface="맑은 고딕"/>
        <a:font script="Hans" typeface="楷体"/>
        <a:font script="Hant" typeface="新細明體"/>
        <a:font script="Arab" typeface="楷体"/>
        <a:font script="Hebr" typeface="楷体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楷体"/>
        <a:font script="Uigh" typeface="Microsoft Uighur"/>
        <a:font script="Geor" typeface="Sylfaen"/>
      </a:majorFont>
      <a:minorFont>
        <a:latin typeface="楷体"/>
        <a:ea typeface="楷体"/>
        <a:cs typeface="Arial"/>
        <a:font script="Jpan" typeface="ＭＳ Ｐゴシック"/>
        <a:font script="Hang" typeface="맑은 고딕"/>
        <a:font script="Hans" typeface="楷体"/>
        <a:font script="Hant" typeface="新細明體"/>
        <a:font script="Arab" typeface="楷体"/>
        <a:font script="Hebr" typeface="楷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楷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楷体"/>
        <a:font script="Hant" typeface="新細明體"/>
        <a:font script="Arab" typeface="楷体"/>
        <a:font script="Hebr" typeface="楷体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楷体"/>
        <a:font script="Uigh" typeface="Microsoft Uighur"/>
        <a:font script="Geor" typeface="Sylfaen"/>
      </a:majorFont>
      <a:minorFont>
        <a:latin typeface="楷体"/>
        <a:ea typeface="楷体"/>
        <a:cs typeface="Arial"/>
        <a:font script="Jpan" typeface="ＭＳ Ｐゴシック"/>
        <a:font script="Hang" typeface="맑은 고딕"/>
        <a:font script="Hans" typeface="楷体"/>
        <a:font script="Hant" typeface="新細明體"/>
        <a:font script="Arab" typeface="楷体"/>
        <a:font script="Hebr" typeface="楷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楷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22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楷体</vt:lpstr>
      <vt:lpstr>微软雅黑</vt:lpstr>
      <vt:lpstr>Times New Roman</vt:lpstr>
      <vt:lpstr>宋体</vt:lpstr>
      <vt:lpstr>Calibri Light</vt:lpstr>
      <vt:lpstr>Office Theme</vt:lpstr>
      <vt:lpstr>认识图形</vt:lpstr>
      <vt:lpstr>PowerPoint Presentation</vt:lpstr>
      <vt:lpstr>PowerPoint Presentation</vt:lpstr>
      <vt:lpstr>PowerPoint Presentation</vt:lpstr>
      <vt:lpstr>做一做，你能得到哪些图形？</vt:lpstr>
      <vt:lpstr>通过描、印等活动初步认识了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2024-09-28T22:10:38.949</cp:lastPrinted>
  <dcterms:created xsi:type="dcterms:W3CDTF">2024-09-28T14:10:38Z</dcterms:created>
  <dcterms:modified xsi:type="dcterms:W3CDTF">2024-09-28T14:10:41Z</dcterms:modified>
</cp:coreProperties>
</file>