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2E7B6-91C2-4D71-B4DB-47E499D2C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9398C-F98D-47F4-B71B-CB5FA971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29B73-D9C8-450C-A388-CC7B434B3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3C52C-D2FA-48B2-95A8-9C8258489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D8B06B-B853-47FD-8253-BFE4FE5D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3B453A-BA9F-4B02-9535-91EE0ECD5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D6E1CB-9629-459B-8F01-54D6C5EE5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541AD-4886-4A30-90B7-7DFEE05C2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0B481-94E1-4AE1-8E04-1457BDC4B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2D22E-7E9A-45A7-B7FE-987B110D8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D6871-633C-4C91-9974-11BD71D6A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47037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旅游景区多媒体导览系统更新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现有导览系统分析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更新方案设计与实现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更新后导览系统功能展示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更新效果评估与测试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推广与应用前景展望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适应旅游市场变化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随着旅游市场的不断变化，游客对于导览服务的需求也在不断变化，更新多媒体导览系统可以适应这种变化。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推动智慧旅游发展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多媒体导览系统是智慧旅游的重要组成部分，通过更新可以推动智慧旅游的发展。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通过更新多媒体导览系统，提供更加便捷、丰富的导览服务，满足游客多样化的需求。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硬件设备更新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包括导览终端、触摸屏、语音导览设备等硬件设备的更新，提供更加先进、稳定的硬件设备支持。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对导览系统的软件系统进行升级，包括界面设计、功能优化、数据更新等方面的改进，提供更加流畅、丰富的用户体验。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根据旅游景区的发展变化，更新导览内容，包括景点介绍、历史文化、风土人情等方面的内容，提供更加全面、准确的导览信息。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增加互动体验环节，如虚拟现实、增强现实等技术应用，让游客能够更加深入地了解景区文化和历史。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提供多语种支持，满足不同国家和地区游客的需求，提供更加贴心的服务。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软件系统升级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互动体验增强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多语种支持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导览内容更新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现有导览系统分析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现有导览系统通过文字、图片、音频和视频等多种形式，向游客展示景区的历史文化、自然风光和特色活动。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多样化内容展示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系统结合GPS和室内定位技术，为游客提供准确的实时定位和个性化的游览路线规划。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实时定位与导航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针对不同国家和地区游客的需求，系统提供多种语言的内容展示和语音导览服务。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多语种支持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通过增强现实（AR）、虚拟现实（VR）等技术，为游客带来沉浸式的互动体验，提升游览的趣味性和参与度。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随着科技的不断发展，现有导览系统的技术架构和设备逐渐显得陈旧，难以满足游客日益增长的需求。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技术更新滞后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部分导览系统内容更新不及时，信息单一且缺乏深度，难以吸引游客的注意力。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信息内容单一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750" r="5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由于设备老化、信号不稳定等原因，游客在使用导览系统时可能遇到卡顿、定位不准确等问题，影响游览体验。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用户体验不佳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稳定性与可靠性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游客对导览系统的稳定性和可靠性有较高要求，尤其是在人流密集或信号较差的区域，系统应能保持正常运行。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操作便捷性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游客希望导览系统的操作更加简单直观，减少学习成本和使用难度。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游客期望导览系统能提供更加多样化、有趣的内容，满足不同年龄层次和兴趣爱好的需求。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更新方案设计与实现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1" b="1611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客户端/服务器架构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采用C/S架构，客户端负责用户交互和多媒体展示，服务器负责数据管理和处理请求。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模块化设计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将系统划分为多个功能模块，包括导览地图、语音导览、图片展示、视频介绍等，方便后续开发和维护。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多语言支持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设计多语言支持功能，满足不同国家和地区游客的需求。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引入AR技术，让游客通过手机或平板电脑等设备，在景区内看到虚拟的导览信息和多媒体内容。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增强现实（AR）技术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多终端适配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无障碍访问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通过分析游客的历史行为和偏好，提供个性化的导览推荐，提高游客体验。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开发适应不同终端设备的版本，包括手机、平板电脑、智能手环等，方便游客使用。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针对残障人士等特殊群体，提供无障碍访问功能，如语音导览、手势控制等。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新功能开发与优化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使用Node.js和Express构建服务器端，处理客户端请求和数据库操作，确保系统稳定性和可扩展性。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采用WebSocket实现实时通信功能，保证前后端数据传输的实时性和稳定性。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选用MongoDB作为数据库管理系统，支持大量数据存储和高效查询，满足系统需求。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采用React Native框架进行跨平台开发，可同时支持iOS和Android系统，提高开发效率。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https://d.book118.com/228047037131006034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2024-09-13T10:31:38.778</cp:lastPrinted>
  <dcterms:created xsi:type="dcterms:W3CDTF">2024-09-13T02:31:38Z</dcterms:created>
  <dcterms:modified xsi:type="dcterms:W3CDTF">2024-09-13T02:31:40Z</dcterms:modified>
</cp:coreProperties>
</file>