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846B1-59F2-4CFE-AF2F-6EF98CDCA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8CD39-A040-4A7C-8BF2-992252AEA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AEFDD-CDB7-481E-86C6-B8C315E4C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12355-6BBB-4346-94BF-2AE4AC00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15CB0-65D2-480F-93E0-6B3B7584F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669EB3-D61B-421F-B91D-12FD39CD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9ECAB-6E54-4EC0-B5C9-A260C4369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32EA1-3D6B-4C89-AE69-5F44B7099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2B0E5-97E4-407C-A49E-7D52C92B0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DAE61-32AB-4B3F-8EA7-1A28F81B0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A154F-AA08-4468-8E7A-21C36047F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4.xml" /><Relationship Id="rId3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27" Type="http://schemas.openxmlformats.org/officeDocument/2006/relationships/tags" Target="../tags/tag216.xml" /><Relationship Id="rId28" Type="http://schemas.openxmlformats.org/officeDocument/2006/relationships/tags" Target="../tags/tag217.xml" /><Relationship Id="rId29" Type="http://schemas.openxmlformats.org/officeDocument/2006/relationships/tags" Target="../tags/tag218.xml" /><Relationship Id="rId3" Type="http://schemas.openxmlformats.org/officeDocument/2006/relationships/tags" Target="../tags/tag192.xml" /><Relationship Id="rId30" Type="http://schemas.openxmlformats.org/officeDocument/2006/relationships/tags" Target="../tags/tag219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7072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大学生入党积极分子如何践行初心使命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了解初心使命的内涵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加强党性修养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践行初心使命的具体行动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发挥模范带头作用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加强自我管理和自我教育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了解初心使命的内涵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初心使命的定义</a:t>
            </a:r>
            <a:endParaRPr lang="zh-CN" altLang="en-US"/>
          </a:p>
        </p:txBody>
      </p:sp>
      <p:sp>
        <p:nvSpPr>
          <p:cNvPr id="1048890" name="正文"/>
          <p:cNvSpPr txBox="1"/>
          <p:nvPr>
            <p:custDataLst>
              <p:tags r:id="rId2"/>
            </p:custDataLst>
          </p:nvPr>
        </p:nvSpPr>
        <p:spPr>
          <a:xfrm>
            <a:off x="838200" y="2219811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初心：指党员在入党时的初心，即为人民服务、为共产主义事业奋斗终身的信念。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正文"/>
          <p:cNvSpPr txBox="1"/>
          <p:nvPr>
            <p:custDataLst>
              <p:tags r:id="rId3"/>
            </p:custDataLst>
          </p:nvPr>
        </p:nvSpPr>
        <p:spPr>
          <a:xfrm>
            <a:off x="838200" y="4028447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使命：指党员肩负的历史责任和时代使命，为实现中华民族伟大复兴而不懈奋斗。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初心使命的意义</a:t>
            </a:r>
            <a:endParaRPr lang="zh-CN" altLang="en-US"/>
          </a:p>
        </p:txBody>
      </p:sp>
      <p:sp>
        <p:nvSpPr>
          <p:cNvPr id="104893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践行初心使命有助于大学生入党积极分子坚定理想信念，提高党性觉悟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践行初心使命有助于大学生入党积极分子发挥先锋模范作用，服务人民和社会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大学生入党积极分子践行初心使命是党的期望和要求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了解初心使命内涵是践行初心使命的前提和基础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大学生入党积极分子的初心使命</a:t>
            </a:r>
            <a:endParaRPr lang="zh-CN" altLang="en-US"/>
          </a:p>
        </p:txBody>
      </p:sp>
      <p:sp>
        <p:nvSpPr>
          <p:cNvPr id="104899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发挥模范带头作用：大学生入党积极分子应该在学习、生活、工作中发挥模范带头作用，以身作则，带动周围的同学践行初心使命。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增强党性修养：大学生入党积极分子应该不断增强党性修养，提高政治觉悟，始终保持对党的忠诚和对人民的热爱。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了解初心使命的内涵：大学生入党积极分子应该深入了解党的初心和使命，即为人民谋幸福、为民族谋复兴。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践行初心使命的方式：大学生入党积极分子应该通过学习党的基本理论、参加志愿服务、投身社会实践等方式践行初心使命。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加强党性修养</a:t>
            </a:r>
            <a:endParaRPr lang="zh-CN" altLang="en-US"/>
          </a:p>
        </p:txBody>
      </p:sp>
      <p:sp>
        <p:nvSpPr>
          <p:cNvPr id="10490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学习党的理论知识</a:t>
            </a:r>
            <a:endParaRPr lang="zh-CN" altLang="en-US"/>
          </a:p>
        </p:txBody>
      </p:sp>
      <p:sp>
        <p:nvSpPr>
          <p:cNvPr id="10490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掌握马克思主义基本原理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深入学习党章和党规党纪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了解党的历史和党的基本理论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学习党的路线、方针和政策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培养良好的道德品质</a:t>
            </a:r>
            <a:endParaRPr lang="zh-CN" altLang="en-US"/>
          </a:p>
        </p:txBody>
      </p:sp>
      <p:sp>
        <p:nvSpPr>
          <p:cNvPr id="104915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培养诚实守信、正直无私的品质，做到言行一致。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增强集体主义精神，关心他人，乐于奉献。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树立正确的价值观，始终坚持党的宗旨。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严守党的纪律，自觉维护党的形象。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增强组织纪律观念</a:t>
            </a:r>
            <a:endParaRPr lang="zh-CN" altLang="en-US"/>
          </a:p>
        </p:txBody>
      </p:sp>
      <p:sp>
        <p:nvSpPr>
          <p:cNvPr id="1049212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遵守党的章程和规定，严格履行党员义务。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在工作和生活中发挥先锋模范作用，带动周围群众共同进步。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严守党的纪律，保守党的秘密，对党忠诚老实。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积极参加组织生活，自觉接受党组织的教育和监督。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提高政治觉悟和思想认识</a:t>
            </a:r>
            <a:endParaRPr lang="zh-CN" altLang="en-US"/>
          </a:p>
        </p:txBody>
      </p:sp>
      <p:sp>
        <p:nvSpPr>
          <p:cNvPr id="104929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加强理论学习，提高政治素养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坚定理想信念，牢记初心使命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积极参加党组织的各项活动，接受党的教育和培养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自觉践行社会主义核心价值观，发挥先锋模范作用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发挥模范带头作用</a:t>
            </a:r>
            <a:endParaRPr lang="zh-CN" altLang="en-US"/>
          </a:p>
        </p:txBody>
      </p:sp>
      <p:sp>
        <p:nvSpPr>
          <p:cNvPr id="10493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树立正确的价值观和人生观</a:t>
            </a:r>
            <a:endParaRPr lang="zh-CN" altLang="en-US"/>
          </a:p>
        </p:txBody>
      </p:sp>
      <p:sp>
        <p:nvSpPr>
          <p:cNvPr id="1049394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坚持社会主义核心价值观，树立正确的世界观、人生观和价值观。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积极参与社会公益事业，为社会做出贡献。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自觉遵守社会公德，树立良好的道德风尚。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积极践行社会主义核心价值观，发挥模范带头作用。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https://d.book118.com/228047072013006033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大学生入党积极分子如何践行初心使命</vt:lpstr>
      <vt:lpstr>目录</vt:lpstr>
      <vt:lpstr>了解初心使命的内涵</vt:lpstr>
      <vt:lpstr>初心使命的定义</vt:lpstr>
      <vt:lpstr>初心使命的意义</vt:lpstr>
      <vt:lpstr>大学生入党积极分子的初心使命</vt:lpstr>
      <vt:lpstr>加强党性修养</vt:lpstr>
      <vt:lpstr>学习党的理论知识</vt:lpstr>
      <vt:lpstr>培养良好的道德品质</vt:lpstr>
      <vt:lpstr>增强组织纪律观念</vt:lpstr>
      <vt:lpstr>提高政治觉悟和思想认识</vt:lpstr>
      <vt:lpstr>发挥模范带头作用</vt:lpstr>
      <vt:lpstr>树立正确的价值观和人生观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2024-09-10T20:52:24.200</cp:lastPrinted>
  <dcterms:created xsi:type="dcterms:W3CDTF">2024-09-10T12:52:24Z</dcterms:created>
  <dcterms:modified xsi:type="dcterms:W3CDTF">2024-09-10T12:52:26Z</dcterms:modified>
</cp:coreProperties>
</file>