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AC3CC8-B50A-443A-80DE-1EE7472FA65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E4B15-6ECA-4183-96EA-1E47301F9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467F6-EBF8-4DC4-855F-18E605CF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45E37-3B83-4BED-A988-FA1F3B962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2DCB0-6021-49FD-8944-01773CC6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19395-E774-437E-956E-23A4CBA4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F8EE0-3187-41E2-862F-4C516CE9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798C3-3E7D-46A7-8D47-055A705D4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CDCD1-429B-4E51-B6B3-60D20AB95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5EF06-9F99-4AFA-8938-DA253329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35D2-550A-4AEF-9813-335F50D6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ACEC9-58A6-44F9-A20C-F9AD756F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6A02123-FAE9-4A29-A83E-D1716FF7BDE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B9C979-A978-4D7C-8385-5519DC3504A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105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压力释放让身心得到舒缓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身体放松法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心理放松法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社交支持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理解压力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什么是压力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压力是指在外部环境变化或内部需求增加的情况下，个体为适应这些变化而产生的一种心理状态。压力源自工作、学习、人际关系等各个方面，是一种常见的生活现象。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压力的来源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工作任务过重、工作环境不良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学业压力、考试压力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人际交往不畅、人际冲突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心理上的反应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焦虑、抑郁、烦躁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注意力不集中、情绪波动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压力和健康的关系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长期压力可能导致心理疾病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影响身体健康，出现慢性疾病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压力对身心的影响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身体上的表现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头痛、胃痛、失眠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食欲改变、肌肉紧张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压力释放的重要性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心理疾病风险增加、身体健康下降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压力过大的危害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运动锻炼、放松休息、聊天倾诉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如何有效释放压力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提高工作效率、改善睡眠质量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压力释放对身心的益处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情绪释放、调整心态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运动放松、释放压力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合理规划、有效利用时间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身体放松法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深呼吸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深呼吸是一种通过缓慢、有意识地吸气和呼气来调节身体、放松心情的方法。这种放松的技巧可以帮助减轻压力，缓解焦虑和紧张情绪。深呼吸的步骤包括慢慢吸气，保持几秒钟，然后缓慢呼气。通过深呼吸，可以让身体得到放松，减少紧张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温水浸浴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舒缓肌肉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温水浸浴的好处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控制水温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正确的温水浸浴方式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调节浸浴时间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如何放松肌肉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身体按摩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身体按摩是一种放松肌肉、促进血液循环、缓解疲劳的方法。按摩可以帮助舒缓压力，减少肌肉紧张，提高身体舒适度。自我按摩的技巧包括用手指轻轻按摩肌肉，缓解肌肉紧张。穴位按摩可以帮助调节身体能量流动，促进身体内部平衡。头部、颈部、肩部按摩可以缓解因长时间工作而导致的肌肉疲劳，舒缓压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简单的瑜伽练习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猫式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下犬式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腹式呼吸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瑜伽练习的时长和频次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每天练习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15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建议每周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3-5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瑜伽练习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瑜伽的放松作用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帮助缓解压力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提高身体柔韧性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身体放松法综述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慢慢吸气，慢慢呼气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按摩肌肤，缓解疲劳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身体按摩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调节水温，舒缓肌肉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温水浸浴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心理放松法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是一种专注于当下的心灵训练方法，通过调整呼吸和集中注意力，帮助放松身心。冥想有助于减轻压力和焦虑，提升专注力和内心平静。开始冥想练习可以选择一个安静舒适的地方，坐下来闭上双眼，专注于呼吸，慢慢放松身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大自然疗法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自然环境对情绪的影响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大自然对人的影响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户外活动对身体健康的益处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户外活动的好处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通过森林浴放松心情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森林浴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大自然中的露营体验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野外露营放松身心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创造力释放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创造性表达的重要性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艺术创作对压力释放的作用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情绪通过艺术表达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艺术表达的心情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激发创造力的方法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艺术创作的方式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https://d.book118.com/228051055011006050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压力释放让身心得到舒缓</vt:lpstr>
      <vt:lpstr>目录</vt:lpstr>
      <vt:lpstr>第一章 理解压力</vt:lpstr>
      <vt:lpstr> </vt:lpstr>
      <vt:lpstr>压力的来源</vt:lpstr>
      <vt:lpstr>压力对身心的影响</vt:lpstr>
      <vt:lpstr>压力释放的重要性</vt:lpstr>
      <vt:lpstr>压力管理的方法</vt:lpstr>
      <vt:lpstr>第2章 身体放松法</vt:lpstr>
      <vt:lpstr> </vt:lpstr>
      <vt:lpstr>温水浸浴</vt:lpstr>
      <vt:lpstr> </vt:lpstr>
      <vt:lpstr>瑜伽练习</vt:lpstr>
      <vt:lpstr>身体放松法综述</vt:lpstr>
      <vt:lpstr>第3章 心理放松法</vt:lpstr>
      <vt:lpstr> </vt:lpstr>
      <vt:lpstr>大自然疗法</vt:lpstr>
      <vt:lpstr>创造力释放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2024-09-29T15:11:50.247</cp:lastPrinted>
  <dcterms:created xsi:type="dcterms:W3CDTF">2024-09-29T07:11:50Z</dcterms:created>
  <dcterms:modified xsi:type="dcterms:W3CDTF">2024-09-29T07:11:52Z</dcterms:modified>
</cp:coreProperties>
</file>