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FBA65-4D2D-4DAD-93C4-163E15684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D9176-B837-4B75-8E7B-FAEEE73BD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6E470-E6F2-4B98-A63C-5FED5D26C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8865B-987F-4FEF-9B88-C70D22607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BAF391-2F3E-4B39-86D8-FC14FF66E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70EC1B-32DC-4086-914D-101019CA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759CB1-96CA-4C78-BA8C-3D813C4E5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5500F-D8CE-4B6C-AE4C-05DB54EB7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4EC3C-E229-4715-B62B-6F69B49F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0E936-12B3-4021-9F39-B3BEEC2C7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70BC2-79AE-4E7D-85B4-8CCD184BD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12/7/2023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520700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180260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00" b="1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中国茶文化与茶艺之</a:t>
            </a:r>
            <a:endParaRPr lang="en-US" sz="4000" b="1" smtClean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  <a:p>
            <a:pPr algn="ctr">
              <a:lnSpc>
                <a:spcPct val="120000"/>
              </a:lnSpc>
            </a:pPr>
            <a:r>
              <a:rPr lang="en-US" sz="5175" b="1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中国茶艺的表现形式</a:t>
            </a:r>
            <a:r>
              <a:rPr lang="en-US" altLang="zh-CN" sz="5175" b="1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 err="1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中国茶艺的表现形式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中国各地茶艺文化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中国茶艺的传承与创新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中国茶艺的国际交流与合作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中国茶文化概述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茶文化是指以茶为载体，以茶的种植、采摘、制作、品茗等为主要内容，结合地域、民族、历史、哲学、艺术等元素，形成的一种文化形态。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茶文化内涵丰富，包括茶道、茶德、茶礼、茶艺等多个方面，是中国传统文化的重要组成部分。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茶文化的定义与内涵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茶文化内涵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茶文化定义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84" r="346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33" r="106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中国是世界上最早发现和利用茶的国家，茶文化历史悠久，可以追溯到古代的丝绸之路。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茶文化历史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据传，茶最初是由神农氏发现的，后来逐渐发展成为一种饮品，并逐渐融入到中国传统文化中。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茶文化起源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茶文化的历史与起源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中国茶文化的特点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中国茶文化具有历史性、地域性、民族性、艺术性等特点，是中国传统文化中的瑰宝。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中国茶文化的价值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中国茶文化不仅具有文化价值，还有实用价值和审美价值，可以提高人们的文化素养和生活品质。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中国茶文化的特点与价值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中国茶艺的表现形式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根据不同茶叶的特点，准备适宜的茶具，如紫砂壶、瓷器等。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茶具准备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泡茶技巧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茶水品尝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掌握水的温度、浸泡时间、茶叶投放量等要素，以充分展现茶叶的香气和口感。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学习品尝茶水的方法，包括观察茶水的色泽、闻香、品味等。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泡茶艺术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熟悉不同品种的茶叶特点，如龙井、普洱、铁观音等。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了解茶叶品种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通过观察、闻香、品味等方式，全面体验茶叶的魅力。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品茶体验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了解茶叶的历史和文化背景，加深对茶叶的理解和欣赏。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茶文化学习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品茶艺术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学习泡茶、奉茶、品茗等环节的礼仪，以展现出对客人的尊重和感激。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茶道礼仪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学习泡茶过程中的表演技巧，如手势、动作等，以增加观赏性。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表演技巧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了解茶道的内涵和意义，包括修身养性、陶冶情操等方面。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茶道内涵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茶道表演艺术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https://d.book118.com/228052070040006034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2024-09-12T15:15:03.588</cp:lastPrinted>
  <dcterms:created xsi:type="dcterms:W3CDTF">2024-09-12T07:15:03Z</dcterms:created>
  <dcterms:modified xsi:type="dcterms:W3CDTF">2024-09-12T07:15:05Z</dcterms:modified>
</cp:coreProperties>
</file>