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7AFAB-D10F-4164-BE97-96E366CBA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2D10C-67E4-4B5D-9A73-50D32DB5F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D8932-F50C-4DEB-9206-A3617AF4D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523B8-51BE-4FAD-948A-30CC4EEAB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668E30-A08E-4A6B-9A8D-0B83C6F12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1D64FB-42F5-4262-A5D6-8938BF6B9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DB2C4A-5626-4B7B-B8ED-63DE7032E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7477CD-63F4-4EBD-8986-0BAB9B0B6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2EF8E-273B-4A8C-987E-C0B070D64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F37BA-A4DA-4F9A-A7B1-ADB2ACD07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012D8-E985-4E73-9299-5CF700481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531101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癫痫诊治进展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癫痫的病因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癫痫的诊断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癫痫的预防与康复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03" r="301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癫痫发作时，患者脑部神经元突然、异常地放电，导致大脑功能短暂性障碍，产生相应的症状。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癫痫是一种由脑部神经元异常放电引起的慢性疾病，通常表现为反复发作的抽搐、意识障碍或行为异常。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发作时症状局限于身体某一部位，如面部、手臂等。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部分性癫痫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全面性癫痫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病因性癫痫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发作时症状波及整个身体，包括抽搐、意识丧失等。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由脑部疾病、脑损伤、遗传等因素引起。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癫痫的流行病学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癫痫是一种常见的神经系统疾病，全球患病率约为1%，其中约80%为部分性癫痫。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癫痫在各个年龄段均可发病，但儿童和老年人发病率相对较高。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癫痫的病因多样，包括遗传、脑部疾病、脑损伤等。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癫痫的病因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原发性癫痫可能与遗传因素有关，家族中有癫痫病史的人群更容易发病。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脑部结构异常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部分原发性癫痫患者脑部存在结构异常，如脑皮质发育不良、脑肿瘤等。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688" r="19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原发性癫痫的病因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继发性癫痫常见于脑部损伤，如脑外伤、脑卒中等。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脑部损伤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如脑膜炎、脑炎等感染性疾病可能导致继发性癫痫。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某些药物可能导致癫痫发作，如某些抗生素、抗肿瘤药物等。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继发性癫痫的病因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隐源性癫痫的病因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隐源性癫痫可能与环境因素有关，如长时间处于紧张、焦虑等不良情绪状态。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其他疾病诱发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某些慢性疾病如糖尿病、高血压等可能诱发隐源性癫痫。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癫痫的诊断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https://d.book118.com/228053110100006030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2024-09-07T03:22:03.518</cp:lastPrinted>
  <dcterms:created xsi:type="dcterms:W3CDTF">2024-09-06T19:22:03Z</dcterms:created>
  <dcterms:modified xsi:type="dcterms:W3CDTF">2024-09-06T19:22:05Z</dcterms:modified>
</cp:coreProperties>
</file>