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80F73-3429-4126-B189-CD04065AA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1CB1D-BB21-412E-818A-AEA083470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4A006-EE25-434A-A89B-C7F4DADB7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43E1C-379C-4B5C-BF83-EB9AC9BA6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A7BFF6-8AD7-4B34-8414-66FA7B768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BDA2A0-E446-4713-805D-9FF8C1053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092AE8-C8B0-49A0-9E11-B7FD439A1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CA5E4A-4DD2-4DE3-A1BC-EFB070A2C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C11F91-CAEC-4F86-96C2-C87097B5A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62979-FDF2-4F01-8734-1A5A1E818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23074-6C38-42AC-B673-9F54E15B8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5401514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:PPT可修改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餐饮业供应商合作与谈判技巧培训课程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餐饮业供应商市场概述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合作协议签订与执行要点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谈判策略与技巧应用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供应链协同管理与优化建议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餐饮业供应商市场概述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餐饮业市场规模庞大，持续增长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供应商市场同步发展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随着消费升级和人们对美食的追求，餐饮业市场规模不断扩大，预计未来几年将保持稳定增长。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随着餐饮业的繁荣，供应商市场也迎来了发展机遇，市场规模不断扩大，竞争日益激烈。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595" r="459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原材料供应商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设备与服务供应商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技术与解决方案供应商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提供食材、调料等原材料，质量稳定、价格合理是关键。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提供餐饮设备、餐具、装修等服务，专业能力和售后服务是重要考量。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提供餐饮管理系统、外卖平台等技术支持，创新能力和定制化服务是核心竞争力。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创新与合作成为未来发展方向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面对市场变革，供应商需要不断创新，与餐饮企业紧密合作，共同推动行业发展。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供应商数量众多，同质化竞争严重，价格战成为主要竞争手段。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品牌化、专业化趋势明显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随着消费者对品质和服务的更高要求，品牌化、专业化的供应商更容易获得市场认可。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市场竞争现状与未来趋势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供应商选择与评估标准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产品质量可靠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价格合理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交货准时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服务周到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优质供应商特征分析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能按照约定的时间节点进行交货，保障餐厅的正常运营。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报价透明、公正，且能提供有竞争力的价格。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提供的产品符合质量标准，且能保持稳定的质量水平。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在售前、售中、售后环节均能提供优质的服务，如技术支持、退换货处理等。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做出选择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评估方法及流程设计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根据餐厅的实际需求，制定包括质量、价格、交货期、服务等方面的评估标准。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通过调查问卷、现场考察等方式收集供应商的相关信息。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运用统计分析等方法对收集到的信息进行评估分析，得出供应商的评分和排名。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根据评估结果，选择得分高、符合餐厅需求的供应商进行合作。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某知名连锁餐厅通过严格的供应商筛选流程，选择了质量稳定、价格合理的食材供应商，从而保证了菜品的口感和品质，赢得了顾客的信赖和好评。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某大型餐饮集团通过建立完善的供应商评估体系，对供应商进行全面、客观的评估，最终选定了服务周到、交货准时的餐具供应商，确保了餐厅的正常运营和顾客满意度。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实例：成功企业如何筛选供应商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合作协议签订与执行要点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36" r="5936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确定供应商和餐饮企业的基本权益，如产品质量、交货期限、付款方式等。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明确双方的责任和义务，包括违约责任、争议解决方式等。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设立合理的违约责任条款，确保在出现问题时双方能够承担相应的责任。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明确双方权益和责任条款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充分了解市场行情和竞争对手情况，为价格谈判提供有力支持。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掌握谈判技巧，如给出合理理由、灵活运用数据和信息等，以争取更有利的价格和交货期。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学会妥协和让步，在维护自身利益的同时，也要考虑对方的合理要求，实现双赢。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价格、交货期等关键条款谈判技巧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https://d.book118.com/228054015143006041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2024-09-20T21:21:48.108</cp:lastPrinted>
  <dcterms:created xsi:type="dcterms:W3CDTF">2024-09-20T13:21:48Z</dcterms:created>
  <dcterms:modified xsi:type="dcterms:W3CDTF">2024-09-20T13:21:50Z</dcterms:modified>
</cp:coreProperties>
</file>