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F68803A-7019-4468-840F-1F6E0233B6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12D9C42-6638-4535-9AE9-F352997B8A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38ECDDB-356B-4817-AC95-7F1ADC2D32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ED663A5-CDAA-4FFA-AF5B-14FAF0D62F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A52E8A4-01FF-450B-84E4-9FA8F365B82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BC618FB-79F2-4C6F-9805-9AE43B72BA5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DD91660-A020-41B0-8175-160AF7CD824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D25EECF-6E17-46B1-B4E6-49335360A5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2C9863-E3A0-409A-8E2B-FD679430AC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115A6E-5A10-4515-A460-2E84E764C7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00C236-3875-4616-A950-87B4859370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28054052031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79738" y="1106319"/>
            <a:ext cx="9999878" cy="210433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2">
                    <a:alpha val="100000"/>
                  </a:schemeClr>
                </a:solidFill>
                <a:latin typeface="Arial"/>
                <a:ea typeface="Arial"/>
                <a:cs typeface="Arial"/>
              </a:rPr>
              <a:t>PPT courseware for Detective Conan English</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096000"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Introduction to Detective Conan</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English language learning</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The English Elements in Detective Conan</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Cultural elements in Detective Conan's work</a:t>
            </a:r>
          </a:p>
          <a:p>
            <a:pPr marL="203200" lvl="0" indent="-203200">
              <a:lnSpc>
                <a:spcPct val="150000"/>
              </a:lnSpc>
              <a:buFont typeface="Arial"/>
              <a:buChar char="•"/>
            </a:pPr>
            <a:r>
              <a:rPr lang="en-US" sz="2400" b="1">
                <a:solidFill>
                  <a:schemeClr val="accent1">
                    <a:lumMod val="20000"/>
                    <a:lumOff val="80000"/>
                    <a:alpha val="100000"/>
                  </a:schemeClr>
                </a:solidFill>
                <a:latin typeface="Microsoft Yahei"/>
                <a:ea typeface="Microsoft Yahei"/>
                <a:cs typeface="Microsoft Yahei"/>
              </a:rPr>
              <a:t>Inspiration and Reflection on Detective Conan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alpha val="100000"/>
                  </a:schemeClr>
                </a:solidFill>
                <a:latin typeface="Arial"/>
                <a:ea typeface="Arial"/>
                <a:cs typeface="Arial"/>
              </a:rPr>
              <a:t>01</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alpha val="100000"/>
                  </a:schemeClr>
                </a:solidFill>
                <a:latin typeface="Microsoft Yahei"/>
                <a:ea typeface="Microsoft Yahei"/>
                <a:cs typeface="Microsoft Yahei"/>
              </a:rPr>
              <a:t>Introduction to Detective Conan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41106" y="1736764"/>
            <a:ext cx="0" cy="4116499"/>
          </a:xfrm>
          <a:prstGeom prst="line">
            <a:avLst/>
          </a:prstGeom>
          <a:ln w="9525">
            <a:solidFill>
              <a:schemeClr val="accent2">
                <a:lumMod val="20000"/>
                <a:lumOff val="80000"/>
              </a:schemeClr>
            </a:solidFill>
            <a:prstDash val="solid"/>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89511" y="223711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Summary: The story of Detective Conan revolves around a young detective named Shinichi Kudo, who is transformed into a child after being targeted He then assesses the alias "Conan Edogawa" and solves various mysteries with his wisdom and productive skills</a:t>
            </a:r>
          </a:p>
        </p:txBody>
      </p:sp>
      <p:sp>
        <p:nvSpPr>
          <p:cNvPr id="5" name="TextBox 5"/>
          <p:cNvSpPr txBox="1"/>
          <p:nvPr/>
        </p:nvSpPr>
        <p:spPr>
          <a:xfrm>
            <a:off x="6572628" y="223711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Details: The plotlines are integrated and filled with suspension, featuring complex wrinkles and contradictions Conan's wits and ability to see through people's lies are essential to solving the mysteries that are often involved in serial killers, killers, and more The series also delves into themes like the meaning of justice and the line between good and evil</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Story background</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Summary</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The main characters in Detective Conan include not only Conan but also other detectives, witnesses, and looks in the various cases and investments</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Details</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 Some of the most important characters include Conan's close friends and confidants, such as his child like sidekick, Haibara Ai, and his adaptive father, Kogoro Mori Other significant characters include the detectives from the National Police Agency's First Survey Division, like Kudo's friend and college, Jun F ū Chika</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Role Introduction</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Development History of Animation</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The Detective Conan Franchise has a long history that Began in 1994 with the serialization of the manga in a Japanese weekly magazine</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Summary</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The manga was adapted into an anime series in 1996 that ran for 8 seasons and a total of 883 episodes The franchise has also spawned numerous spin off series, movies, video games, and other merchandise The series has been popular worldwide and has a dedicated fan base that has grown over the years</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Details</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alpha val="100000"/>
                  </a:schemeClr>
                </a:solidFill>
                <a:latin typeface="Arial"/>
                <a:ea typeface="Arial"/>
                <a:cs typeface="Arial"/>
              </a:rPr>
              <a:t>02</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alpha val="100000"/>
                  </a:schemeClr>
                </a:solidFill>
                <a:latin typeface="Microsoft Yahei"/>
                <a:ea typeface="Microsoft Yahei"/>
                <a:cs typeface="Microsoft Yahei"/>
              </a:rPr>
              <a:t>English language learning</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General words</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words that are widely used in daily life, such as "hello", "Goodbye", "yes", "no", etc. These words are important for communication and understanding basic information</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Vocabulary related to Detective Conan</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words that are specific to the context of the Detective Conan series, such as "mystery", "crime scene", "prospect", "detective", etc. These words are important for understanding the plot and characters of the series</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Common vocabulary</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Phrases</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combinations of words that have a specific meaning, such as "I think so", "I'm sorry", "Let's go", etc. These phrases are important for expressing ideas and emotions effectively</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Expressions related to Detective Conan</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words that are specific to the context of the Detective Conan series, such as "I'll invest in the case", "I have a hunch", "I'll catch you red handed", etc. These expressions are important for understanding the plot and characters of the series</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Common expressions</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knowledge of basic presence structure, such as subject, predicate, object, objective, etc. This knowledge is important for understanding and producing grammatically correct intentions</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Complex grammar</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 knowledge of more complex presence structures, such as passive voice, transitional mood, conditional presence, etc. This knowledge is important for understanding and producing more Sophisticated and nuanced language</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Basic grammar</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Grammar knowledge</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37053" y="2092757"/>
            <a:ext cx="6315075" cy="1323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dk2">
                    <a:alpha val="100000"/>
                  </a:schemeClr>
                </a:solidFill>
                <a:latin typeface="Arial"/>
                <a:ea typeface="Arial"/>
                <a:cs typeface="Arial"/>
              </a:rPr>
              <a:t>03</a:t>
            </a:r>
          </a:p>
        </p:txBody>
      </p:sp>
      <p:sp>
        <p:nvSpPr>
          <p:cNvPr id="3" name="TextBox 3"/>
          <p:cNvSpPr txBox="1"/>
          <p:nvPr/>
        </p:nvSpPr>
        <p:spPr>
          <a:xfrm>
            <a:off x="897939" y="3921526"/>
            <a:ext cx="10391775" cy="18573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20000"/>
                    <a:lumOff val="80000"/>
                    <a:alpha val="100000"/>
                  </a:schemeClr>
                </a:solidFill>
                <a:latin typeface="Microsoft Yahei"/>
                <a:ea typeface="Microsoft Yahei"/>
                <a:cs typeface="Microsoft Yahei"/>
              </a:rPr>
              <a:t>The English Elements in Detective Conan</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https://d.book118.com/228054052031006026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42</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2024-09-03T07:24:56.952</cp:lastPrinted>
  <dcterms:created xsi:type="dcterms:W3CDTF">2024-09-02T23:24:56Z</dcterms:created>
  <dcterms:modified xsi:type="dcterms:W3CDTF">2024-09-02T23:24:58Z</dcterms:modified>
</cp:coreProperties>
</file>