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31F3D-E304-439A-A830-22CED27CF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410A1-32CF-415E-9ED0-D7809B86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51420-5CA9-49CC-AD64-CE985F30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115F0-1754-4981-8789-377229F28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F56E3-9C46-4A91-AD64-BE2ABDE0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A3986-3438-4178-A9AB-DE019EDEA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8DFBF-7C1B-43D7-A000-8A07EFA1A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0E21D-C1A1-46A3-8938-67746D8B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36980-5B3B-4FF9-A4AB-399E95E02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CB8CE-DD94-47AB-A50C-B1D396D7F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AC80C-97FC-4021-B2A4-20DC5594F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54074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自信心方面的SWOT分析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自信心的优势分析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自信心的劣势分析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自信心面临的机会分析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自信心面临的威胁分析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基于SWOT分析的自信心提升策略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通过SWOT分析，更深入地了解自己在自信心方面的优势和劣势。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识别外部环境中存在的威胁，以便采取适当的措施来应对。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基于分析结果，制定提升自信心的有效策略。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000" r="4000"/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9708" r="19708"/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概念：SWOT分析是一种常用的策略分析工具，通过评估个人的优势（Strengths）、劣势（Weaknesses）、机会（Opportunities）和威胁（Threats）来制定提升计划。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发现并利用外部环境中的有利因素。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帮助个人清晰认识自身的优势和不足。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规避或应对潜在的威胁和挑战。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98" r="59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998" r="59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81" b="188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自信心的优势分析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强烈的自我意识和自我认知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能够清晰地认识自己的优点和不足，从而有针对性地提升自我。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对自己的价值观、信念和目标有深刻的理解，能够坚定地追求个人成长和发展。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在面对困难和挑战时，能够保持自我意识和自我反思，积极寻求解决方案。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能够把挑战看作是成长的机会，以积极的心态去应对各种困难和挑战。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敢于面对未知和不确定性，勇于尝试新的方法、新的技能和新的领域。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在挑战中不断成长和进步，积累更多的经验和技能，提升自我价值。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勇于接受挑战和尝试新事物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能够清晰、准确地表达自己的观点和想法，有效地与他人进行沟通和交流。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在团队中能够发挥领导作用，带领团队共同完成任务和目标。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能够倾听他人的意见和建议，尊重他人的观点和感受，建立良好的人际关系。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具备良好的沟通能力和表达能力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自信心的劣势分析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过于自信的人可能忽视潜在的风险和障碍，导致决策失误。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他们可能对自己的能力和判断过于自信，忽视他人的建议和反馈，导致无法客观评估自己的表现。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过于自信导致的盲目和过度自信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缺乏客观评估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忽视潜在风险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缺乏自我反思和改进意识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难以承认错误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缺乏自我反思的人很难承认自己的错误，从而无法从中学习和成长。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缺乏改进动力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没有改进意识的人可能停滞不前，无法持续提高自己的能力和表现。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受他人评价影响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自信心不足的人可能过于在意他人的评价，让他人的意见左右自己的决策和行动。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外界干扰导致情绪波动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他们可能容易受到外界因素的干扰，如批评、拒绝或失败，导致情绪波动和自信心下降。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容易受到他人评价和外界干扰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https://d.book118.com/228054074031006035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2024-09-13T22:18:47.652</cp:lastPrinted>
  <dcterms:created xsi:type="dcterms:W3CDTF">2024-09-13T14:18:47Z</dcterms:created>
  <dcterms:modified xsi:type="dcterms:W3CDTF">2024-09-13T14:18:49Z</dcterms:modified>
</cp:coreProperties>
</file>