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287.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tags" Target="../tags/tag15.xml" /><Relationship Id="rId16" Type="http://schemas.openxmlformats.org/officeDocument/2006/relationships/tags" Target="../tags/tag16.xml" /><Relationship Id="rId17" Type="http://schemas.openxmlformats.org/officeDocument/2006/relationships/tags" Target="../tags/tag17.xml" /><Relationship Id="rId18" Type="http://schemas.openxmlformats.org/officeDocument/2006/relationships/tags" Target="../tags/tag18.xml" /><Relationship Id="rId19" Type="http://schemas.openxmlformats.org/officeDocument/2006/relationships/tags" Target="../tags/tag19.xml" /><Relationship Id="rId2" Type="http://schemas.openxmlformats.org/officeDocument/2006/relationships/tags" Target="../tags/tag2.xml" /><Relationship Id="rId20" Type="http://schemas.openxmlformats.org/officeDocument/2006/relationships/tags" Target="../tags/tag20.xml" /><Relationship Id="rId21" Type="http://schemas.openxmlformats.org/officeDocument/2006/relationships/tags" Target="../tags/tag21.xml" /><Relationship Id="rId22" Type="http://schemas.openxmlformats.org/officeDocument/2006/relationships/tags" Target="../tags/tag22.xml" /><Relationship Id="rId23" Type="http://schemas.openxmlformats.org/officeDocument/2006/relationships/tags" Target="../tags/tag23.xml" /><Relationship Id="rId24" Type="http://schemas.openxmlformats.org/officeDocument/2006/relationships/tags" Target="../tags/tag24.xml" /><Relationship Id="rId25" Type="http://schemas.openxmlformats.org/officeDocument/2006/relationships/tags" Target="../tags/tag25.xml" /><Relationship Id="rId26" Type="http://schemas.openxmlformats.org/officeDocument/2006/relationships/tags" Target="../tags/tag26.xml" /><Relationship Id="rId27" Type="http://schemas.openxmlformats.org/officeDocument/2006/relationships/tags" Target="../tags/tag27.xml" /><Relationship Id="rId28" Type="http://schemas.openxmlformats.org/officeDocument/2006/relationships/tags" Target="../tags/tag28.xml" /><Relationship Id="rId29" Type="http://schemas.openxmlformats.org/officeDocument/2006/relationships/tags" Target="../tags/tag29.xml" /><Relationship Id="rId3" Type="http://schemas.openxmlformats.org/officeDocument/2006/relationships/tags" Target="../tags/tag3.xml" /><Relationship Id="rId30" Type="http://schemas.openxmlformats.org/officeDocument/2006/relationships/slideMaster" Target="../slideMasters/slideMaster2.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tags" Target="../tags/tag34.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35.xml" /><Relationship Id="rId10" Type="http://schemas.openxmlformats.org/officeDocument/2006/relationships/tags" Target="../tags/tag42.xml" /><Relationship Id="rId11" Type="http://schemas.openxmlformats.org/officeDocument/2006/relationships/tags" Target="../tags/tag43.xml" /><Relationship Id="rId12" Type="http://schemas.openxmlformats.org/officeDocument/2006/relationships/tags" Target="../tags/tag44.xml" /><Relationship Id="rId13" Type="http://schemas.openxmlformats.org/officeDocument/2006/relationships/tags" Target="../tags/tag45.xml" /><Relationship Id="rId14" Type="http://schemas.openxmlformats.org/officeDocument/2006/relationships/tags" Target="../tags/tag46.xml" /><Relationship Id="rId15" Type="http://schemas.openxmlformats.org/officeDocument/2006/relationships/tags" Target="../tags/tag47.xml" /><Relationship Id="rId16" Type="http://schemas.openxmlformats.org/officeDocument/2006/relationships/tags" Target="../tags/tag48.xml" /><Relationship Id="rId17" Type="http://schemas.openxmlformats.org/officeDocument/2006/relationships/tags" Target="../tags/tag49.xml" /><Relationship Id="rId18" Type="http://schemas.openxmlformats.org/officeDocument/2006/relationships/tags" Target="../tags/tag50.xml" /><Relationship Id="rId19" Type="http://schemas.openxmlformats.org/officeDocument/2006/relationships/tags" Target="../tags/tag51.xml" /><Relationship Id="rId2" Type="http://schemas.openxmlformats.org/officeDocument/2006/relationships/tags" Target="../tags/tag36.xml" /><Relationship Id="rId20" Type="http://schemas.openxmlformats.org/officeDocument/2006/relationships/tags" Target="../tags/tag52.xml" /><Relationship Id="rId21" Type="http://schemas.openxmlformats.org/officeDocument/2006/relationships/tags" Target="../tags/tag53.xml" /><Relationship Id="rId22" Type="http://schemas.openxmlformats.org/officeDocument/2006/relationships/tags" Target="../tags/tag54.xml" /><Relationship Id="rId23" Type="http://schemas.openxmlformats.org/officeDocument/2006/relationships/tags" Target="../tags/tag55.xml" /><Relationship Id="rId24" Type="http://schemas.openxmlformats.org/officeDocument/2006/relationships/tags" Target="../tags/tag56.xml" /><Relationship Id="rId25" Type="http://schemas.openxmlformats.org/officeDocument/2006/relationships/tags" Target="../tags/tag57.xml" /><Relationship Id="rId26" Type="http://schemas.openxmlformats.org/officeDocument/2006/relationships/tags" Target="../tags/tag58.xml" /><Relationship Id="rId27" Type="http://schemas.openxmlformats.org/officeDocument/2006/relationships/tags" Target="../tags/tag59.xml" /><Relationship Id="rId28" Type="http://schemas.openxmlformats.org/officeDocument/2006/relationships/tags" Target="../tags/tag60.xml" /><Relationship Id="rId29" Type="http://schemas.openxmlformats.org/officeDocument/2006/relationships/tags" Target="../tags/tag61.xml" /><Relationship Id="rId3" Type="http://schemas.openxmlformats.org/officeDocument/2006/relationships/image" Target="../media/image1.png" /><Relationship Id="rId30" Type="http://schemas.openxmlformats.org/officeDocument/2006/relationships/slideMaster" Target="../slideMasters/slideMaster2.xml" /><Relationship Id="rId4" Type="http://schemas.openxmlformats.org/officeDocument/2006/relationships/image" Target="../media/image2.svg"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tags" Target="../tags/tag41.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3.png" /><Relationship Id="rId10" Type="http://schemas.openxmlformats.org/officeDocument/2006/relationships/tags" Target="../tags/tag67.xml" /><Relationship Id="rId11" Type="http://schemas.openxmlformats.org/officeDocument/2006/relationships/tags" Target="../tags/tag68.xml" /><Relationship Id="rId12" Type="http://schemas.openxmlformats.org/officeDocument/2006/relationships/tags" Target="../tags/tag69.xml" /><Relationship Id="rId13" Type="http://schemas.openxmlformats.org/officeDocument/2006/relationships/tags" Target="../tags/tag70.xml" /><Relationship Id="rId14" Type="http://schemas.openxmlformats.org/officeDocument/2006/relationships/tags" Target="../tags/tag71.xml" /><Relationship Id="rId15" Type="http://schemas.openxmlformats.org/officeDocument/2006/relationships/tags" Target="../tags/tag72.xml" /><Relationship Id="rId16" Type="http://schemas.openxmlformats.org/officeDocument/2006/relationships/tags" Target="../tags/tag73.xml" /><Relationship Id="rId17" Type="http://schemas.openxmlformats.org/officeDocument/2006/relationships/tags" Target="../tags/tag74.xml" /><Relationship Id="rId18" Type="http://schemas.openxmlformats.org/officeDocument/2006/relationships/tags" Target="../tags/tag75.xml" /><Relationship Id="rId19" Type="http://schemas.openxmlformats.org/officeDocument/2006/relationships/tags" Target="../tags/tag76.xml" /><Relationship Id="rId2" Type="http://schemas.openxmlformats.org/officeDocument/2006/relationships/image" Target="../media/image4.svg" /><Relationship Id="rId20" Type="http://schemas.openxmlformats.org/officeDocument/2006/relationships/tags" Target="../tags/tag77.xml" /><Relationship Id="rId21" Type="http://schemas.openxmlformats.org/officeDocument/2006/relationships/tags" Target="../tags/tag78.xml" /><Relationship Id="rId22" Type="http://schemas.openxmlformats.org/officeDocument/2006/relationships/slideMaster" Target="../slideMasters/slideMaster2.xml" /><Relationship Id="rId3" Type="http://schemas.openxmlformats.org/officeDocument/2006/relationships/tags" Target="../tags/tag62.xml" /><Relationship Id="rId4" Type="http://schemas.openxmlformats.org/officeDocument/2006/relationships/image" Target="../media/image5.png" /><Relationship Id="rId5" Type="http://schemas.openxmlformats.org/officeDocument/2006/relationships/image" Target="../media/image6.svg" /><Relationship Id="rId6" Type="http://schemas.openxmlformats.org/officeDocument/2006/relationships/tags" Target="../tags/tag63.xml" /><Relationship Id="rId7" Type="http://schemas.openxmlformats.org/officeDocument/2006/relationships/tags" Target="../tags/tag64.xml" /><Relationship Id="rId8" Type="http://schemas.openxmlformats.org/officeDocument/2006/relationships/tags" Target="../tags/tag65.xml" /><Relationship Id="rId9" Type="http://schemas.openxmlformats.org/officeDocument/2006/relationships/tags" Target="../tags/tag66.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79.xml" /><Relationship Id="rId2" Type="http://schemas.openxmlformats.org/officeDocument/2006/relationships/tags" Target="../tags/tag80.xml" /><Relationship Id="rId3" Type="http://schemas.openxmlformats.org/officeDocument/2006/relationships/tags" Target="../tags/tag81.xml" /><Relationship Id="rId4" Type="http://schemas.openxmlformats.org/officeDocument/2006/relationships/tags" Target="../tags/tag82.xml" /><Relationship Id="rId5" Type="http://schemas.openxmlformats.org/officeDocument/2006/relationships/tags" Target="../tags/tag83.xml" /><Relationship Id="rId6" Type="http://schemas.openxmlformats.org/officeDocument/2006/relationships/tags" Target="../tags/tag84.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85.xml" /><Relationship Id="rId2" Type="http://schemas.openxmlformats.org/officeDocument/2006/relationships/tags" Target="../tags/tag86.xml"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93.xml" /><Relationship Id="rId2" Type="http://schemas.openxmlformats.org/officeDocument/2006/relationships/tags" Target="../tags/tag94.xml" /><Relationship Id="rId3" Type="http://schemas.openxmlformats.org/officeDocument/2006/relationships/tags" Target="../tags/tag95.xml" /><Relationship Id="rId4" Type="http://schemas.openxmlformats.org/officeDocument/2006/relationships/tags" Target="../tags/tag96.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97.xml" /><Relationship Id="rId2" Type="http://schemas.openxmlformats.org/officeDocument/2006/relationships/tags" Target="../tags/tag98.xml" /><Relationship Id="rId3" Type="http://schemas.openxmlformats.org/officeDocument/2006/relationships/tags" Target="../tags/tag99.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00.xml" /><Relationship Id="rId2" Type="http://schemas.openxmlformats.org/officeDocument/2006/relationships/tags" Target="../tags/tag101.xml" /><Relationship Id="rId3" Type="http://schemas.openxmlformats.org/officeDocument/2006/relationships/tags" Target="../tags/tag102.xml" /><Relationship Id="rId4" Type="http://schemas.openxmlformats.org/officeDocument/2006/relationships/tags" Target="../tags/tag103.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04.xml" /><Relationship Id="rId2" Type="http://schemas.openxmlformats.org/officeDocument/2006/relationships/tags" Target="../tags/tag105.xml" /><Relationship Id="rId3" Type="http://schemas.openxmlformats.org/officeDocument/2006/relationships/tags" Target="../tags/tag106.xml" /><Relationship Id="rId4" Type="http://schemas.openxmlformats.org/officeDocument/2006/relationships/tags" Target="../tags/tag107.xml" /><Relationship Id="rId5" Type="http://schemas.openxmlformats.org/officeDocument/2006/relationships/tags" Target="../tags/tag108.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116.xml" /><Relationship Id="rId11" Type="http://schemas.openxmlformats.org/officeDocument/2006/relationships/tags" Target="../tags/tag117.xml" /><Relationship Id="rId12" Type="http://schemas.openxmlformats.org/officeDocument/2006/relationships/tags" Target="../tags/tag118.xml" /><Relationship Id="rId13" Type="http://schemas.openxmlformats.org/officeDocument/2006/relationships/tags" Target="../tags/tag119.xml" /><Relationship Id="rId14" Type="http://schemas.openxmlformats.org/officeDocument/2006/relationships/tags" Target="../tags/tag120.xml" /><Relationship Id="rId15" Type="http://schemas.openxmlformats.org/officeDocument/2006/relationships/tags" Target="../tags/tag121.xml" /><Relationship Id="rId16" Type="http://schemas.openxmlformats.org/officeDocument/2006/relationships/tags" Target="../tags/tag122.xml" /><Relationship Id="rId17" Type="http://schemas.openxmlformats.org/officeDocument/2006/relationships/tags" Target="../tags/tag123.xml" /><Relationship Id="rId18" Type="http://schemas.openxmlformats.org/officeDocument/2006/relationships/tags" Target="../tags/tag124.xml" /><Relationship Id="rId19" Type="http://schemas.openxmlformats.org/officeDocument/2006/relationships/tags" Target="../tags/tag125.xml" /><Relationship Id="rId2" Type="http://schemas.openxmlformats.org/officeDocument/2006/relationships/image" Target="../media/image2.svg" /><Relationship Id="rId20" Type="http://schemas.openxmlformats.org/officeDocument/2006/relationships/tags" Target="../tags/tag126.xml" /><Relationship Id="rId21" Type="http://schemas.openxmlformats.org/officeDocument/2006/relationships/tags" Target="../tags/tag127.xml" /><Relationship Id="rId22" Type="http://schemas.openxmlformats.org/officeDocument/2006/relationships/tags" Target="../tags/tag128.xml" /><Relationship Id="rId23" Type="http://schemas.openxmlformats.org/officeDocument/2006/relationships/tags" Target="../tags/tag129.xml" /><Relationship Id="rId24" Type="http://schemas.openxmlformats.org/officeDocument/2006/relationships/tags" Target="../tags/tag130.xml" /><Relationship Id="rId25" Type="http://schemas.openxmlformats.org/officeDocument/2006/relationships/slideMaster" Target="../slideMasters/slideMaster2.xml" /><Relationship Id="rId3" Type="http://schemas.openxmlformats.org/officeDocument/2006/relationships/tags" Target="../tags/tag109.xml" /><Relationship Id="rId4" Type="http://schemas.openxmlformats.org/officeDocument/2006/relationships/tags" Target="../tags/tag110.xml" /><Relationship Id="rId5" Type="http://schemas.openxmlformats.org/officeDocument/2006/relationships/tags" Target="../tags/tag111.xml" /><Relationship Id="rId6" Type="http://schemas.openxmlformats.org/officeDocument/2006/relationships/tags" Target="../tags/tag112.xml" /><Relationship Id="rId7" Type="http://schemas.openxmlformats.org/officeDocument/2006/relationships/tags" Target="../tags/tag113.xml" /><Relationship Id="rId8" Type="http://schemas.openxmlformats.org/officeDocument/2006/relationships/tags" Target="../tags/tag114.xml" /><Relationship Id="rId9" Type="http://schemas.openxmlformats.org/officeDocument/2006/relationships/tags" Target="../tags/tag11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AB6530C-3B94-4CC3-A0E9-F672185300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1D4B44-DB01-4A4A-AF58-FC9285B11E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198450-BF5A-4730-B4F3-6540A75C05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DA94E55-AE81-413E-9F78-DC3AD34EB0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22CCAF2-932A-49C2-8CD8-829C6124860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EC0377E-5369-40DC-8EFF-866A9B19502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58750F9-55D8-42CB-9F8B-3D8E23B7D76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C4B9385-82F8-4CB3-9642-43BE16C362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A1241B-6276-4CB0-81F3-2C627CFEF8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D088142-5BCA-4D64-A16C-C78D8F04CB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8A69FC-7CD9-4B2B-9475-F4A22F84C2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1" name=""/>
        <p:cNvGrpSpPr/>
        <p:nvPr/>
      </p:nvGrpSpPr>
      <p:grpSpPr>
        <a:xfrm>
          <a:off x="0" y="0"/>
          <a:ext cx="0" cy="0"/>
        </a:xfrm>
      </p:grpSpPr>
      <p:sp>
        <p:nvSpPr>
          <p:cNvPr id="7" name="任意多边形: 形状 6" descr="波浪2资源 2"/>
          <p:cNvSpPr/>
          <p:nvPr userDrawn="1">
            <p:custDataLst>
              <p:tags r:id="rId1"/>
            </p:custDataLst>
          </p:nvPr>
        </p:nvSpPr>
        <p:spPr>
          <a:xfrm>
            <a:off x="6887209" y="669925"/>
            <a:ext cx="5304791" cy="6192323"/>
          </a:xfrm>
          <a:custGeom>
            <a:gdLst>
              <a:gd name="connsiteX0" fmla="*/ 4946557 w 5304791"/>
              <a:gd name="connsiteY0" fmla="*/ 0 h 6192323"/>
              <a:gd name="connsiteX1" fmla="*/ 5304791 w 5304791"/>
              <a:gd name="connsiteY1" fmla="*/ 0 h 6192323"/>
              <a:gd name="connsiteX2" fmla="*/ 5304791 w 5304791"/>
              <a:gd name="connsiteY2" fmla="*/ 6192323 h 6192323"/>
              <a:gd name="connsiteX3" fmla="*/ 0 w 5304791"/>
              <a:gd name="connsiteY3" fmla="*/ 6192323 h 6192323"/>
              <a:gd name="connsiteX4" fmla="*/ 0 w 5304791"/>
              <a:gd name="connsiteY4" fmla="*/ 4946212 h 6192323"/>
              <a:gd name="connsiteX5" fmla="*/ 818112 w 5304791"/>
              <a:gd name="connsiteY5" fmla="*/ 4128101 h 6192323"/>
              <a:gd name="connsiteX6" fmla="*/ 1295478 w 5304791"/>
              <a:gd name="connsiteY6" fmla="*/ 4128101 h 6192323"/>
              <a:gd name="connsiteX7" fmla="*/ 2064682 w 5304791"/>
              <a:gd name="connsiteY7" fmla="*/ 3358897 h 6192323"/>
              <a:gd name="connsiteX8" fmla="*/ 2064682 w 5304791"/>
              <a:gd name="connsiteY8" fmla="*/ 2881645 h 6192323"/>
              <a:gd name="connsiteX9" fmla="*/ 2882794 w 5304791"/>
              <a:gd name="connsiteY9" fmla="*/ 2063648 h 6192323"/>
              <a:gd name="connsiteX10" fmla="*/ 3360159 w 5304791"/>
              <a:gd name="connsiteY10" fmla="*/ 2063648 h 6192323"/>
              <a:gd name="connsiteX11" fmla="*/ 4129363 w 5304791"/>
              <a:gd name="connsiteY11" fmla="*/ 1294444 h 6192323"/>
              <a:gd name="connsiteX12" fmla="*/ 4129363 w 5304791"/>
              <a:gd name="connsiteY12" fmla="*/ 818112 h 6192323"/>
              <a:gd name="connsiteX13" fmla="*/ 4946557 w 5304791"/>
              <a:gd name="connsiteY13" fmla="*/ 0 h 619232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04791" h="6192323">
                <a:moveTo>
                  <a:pt x="4946557" y="0"/>
                </a:moveTo>
                <a:lnTo>
                  <a:pt x="5304791" y="0"/>
                </a:lnTo>
                <a:lnTo>
                  <a:pt x="5304791" y="6192323"/>
                </a:lnTo>
                <a:lnTo>
                  <a:pt x="0" y="6192323"/>
                </a:lnTo>
                <a:lnTo>
                  <a:pt x="0" y="4946212"/>
                </a:lnTo>
                <a:cubicBezTo>
                  <a:pt x="-63" y="4494356"/>
                  <a:pt x="366255" y="4128032"/>
                  <a:pt x="818112" y="4128101"/>
                </a:cubicBezTo>
                <a:lnTo>
                  <a:pt x="1295478" y="4128101"/>
                </a:lnTo>
                <a:cubicBezTo>
                  <a:pt x="1720296" y="4128101"/>
                  <a:pt x="2064682" y="3783715"/>
                  <a:pt x="2064682" y="3358897"/>
                </a:cubicBezTo>
                <a:lnTo>
                  <a:pt x="2064682" y="2881645"/>
                </a:lnTo>
                <a:cubicBezTo>
                  <a:pt x="2064682" y="2429836"/>
                  <a:pt x="2430984" y="2063580"/>
                  <a:pt x="2882794" y="2063648"/>
                </a:cubicBezTo>
                <a:lnTo>
                  <a:pt x="3360159" y="2063648"/>
                </a:lnTo>
                <a:cubicBezTo>
                  <a:pt x="3784978" y="2063648"/>
                  <a:pt x="4129363" y="1719263"/>
                  <a:pt x="4129363" y="1294444"/>
                </a:cubicBezTo>
                <a:lnTo>
                  <a:pt x="4129363" y="818112"/>
                </a:lnTo>
                <a:cubicBezTo>
                  <a:pt x="4129295" y="366613"/>
                  <a:pt x="4495057" y="444"/>
                  <a:pt x="4946557" y="0"/>
                </a:cubicBezTo>
                <a:close/>
              </a:path>
            </a:pathLst>
          </a:custGeom>
          <a:solidFill>
            <a:schemeClr val="accent1"/>
          </a:solidFill>
          <a:ln w="1146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椭圆 8"/>
          <p:cNvSpPr/>
          <p:nvPr userDrawn="1">
            <p:custDataLst>
              <p:tags r:id="rId2"/>
            </p:custDataLst>
          </p:nvPr>
        </p:nvSpPr>
        <p:spPr>
          <a:xfrm>
            <a:off x="6767195" y="4498975"/>
            <a:ext cx="1087755" cy="1087755"/>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 name="椭圆 10"/>
          <p:cNvSpPr/>
          <p:nvPr userDrawn="1">
            <p:custDataLst>
              <p:tags r:id="rId3"/>
            </p:custDataLst>
          </p:nvPr>
        </p:nvSpPr>
        <p:spPr>
          <a:xfrm>
            <a:off x="6614795" y="4346575"/>
            <a:ext cx="1393190" cy="1393190"/>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 name="椭圆 11"/>
          <p:cNvSpPr/>
          <p:nvPr userDrawn="1">
            <p:custDataLst>
              <p:tags r:id="rId4"/>
            </p:custDataLst>
          </p:nvPr>
        </p:nvSpPr>
        <p:spPr>
          <a:xfrm>
            <a:off x="6464300" y="4196080"/>
            <a:ext cx="1694180" cy="1694180"/>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椭圆 12"/>
          <p:cNvSpPr/>
          <p:nvPr userDrawn="1">
            <p:custDataLst>
              <p:tags r:id="rId5"/>
            </p:custDataLst>
          </p:nvPr>
        </p:nvSpPr>
        <p:spPr>
          <a:xfrm>
            <a:off x="6318250" y="4050030"/>
            <a:ext cx="1986280" cy="1986280"/>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 name="椭圆 14"/>
          <p:cNvSpPr/>
          <p:nvPr userDrawn="1">
            <p:custDataLst>
              <p:tags r:id="rId6"/>
            </p:custDataLst>
          </p:nvPr>
        </p:nvSpPr>
        <p:spPr>
          <a:xfrm>
            <a:off x="6158865" y="3890645"/>
            <a:ext cx="2304415" cy="2304415"/>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16" name="组合 15"/>
          <p:cNvGrpSpPr/>
          <p:nvPr userDrawn="1">
            <p:custDataLst>
              <p:tags r:id="rId7"/>
            </p:custDataLst>
          </p:nvPr>
        </p:nvGrpSpPr>
        <p:grpSpPr>
          <a:xfrm rot="5400000">
            <a:off x="1183958" y="384810"/>
            <a:ext cx="328295" cy="850900"/>
            <a:chOff x="8651" y="7205"/>
            <a:chExt cx="807" cy="2089"/>
          </a:xfrm>
          <a:solidFill>
            <a:schemeClr val="accent5"/>
          </a:solidFill>
        </p:grpSpPr>
        <p:grpSp>
          <p:nvGrpSpPr>
            <p:cNvPr id="17" name="组合 16"/>
            <p:cNvGrpSpPr/>
            <p:nvPr/>
          </p:nvGrpSpPr>
          <p:grpSpPr>
            <a:xfrm>
              <a:off x="8651" y="9115"/>
              <a:ext cx="806" cy="179"/>
              <a:chOff x="8651" y="9544"/>
              <a:chExt cx="806" cy="179"/>
            </a:xfrm>
            <a:grpFill/>
          </p:grpSpPr>
          <p:sp>
            <p:nvSpPr>
              <p:cNvPr id="30" name="椭圆 29"/>
              <p:cNvSpPr>
                <a:spLocks noChangeAspect="1"/>
              </p:cNvSpPr>
              <p:nvPr>
                <p:custDataLst>
                  <p:tags r:id="rId8"/>
                </p:custDataLst>
              </p:nvPr>
            </p:nvSpPr>
            <p:spPr>
              <a:xfrm rot="5400000" flipH="1">
                <a:off x="9278"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1" name="椭圆 30"/>
              <p:cNvSpPr>
                <a:spLocks noChangeAspect="1"/>
              </p:cNvSpPr>
              <p:nvPr>
                <p:custDataLst>
                  <p:tags r:id="rId9"/>
                </p:custDataLst>
              </p:nvPr>
            </p:nvSpPr>
            <p:spPr>
              <a:xfrm rot="5400000" flipH="1">
                <a:off x="8651"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9" name="组合 18"/>
            <p:cNvGrpSpPr/>
            <p:nvPr/>
          </p:nvGrpSpPr>
          <p:grpSpPr>
            <a:xfrm>
              <a:off x="8651" y="8479"/>
              <a:ext cx="807" cy="178"/>
              <a:chOff x="8651" y="8765"/>
              <a:chExt cx="807" cy="178"/>
            </a:xfrm>
            <a:grpFill/>
          </p:grpSpPr>
          <p:sp>
            <p:nvSpPr>
              <p:cNvPr id="28" name="椭圆 27"/>
              <p:cNvSpPr>
                <a:spLocks noChangeAspect="1"/>
              </p:cNvSpPr>
              <p:nvPr>
                <p:custDataLst>
                  <p:tags r:id="rId10"/>
                </p:custDataLst>
              </p:nvPr>
            </p:nvSpPr>
            <p:spPr>
              <a:xfrm rot="5400000" flipH="1">
                <a:off x="9279"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9" name="椭圆 28"/>
              <p:cNvSpPr>
                <a:spLocks noChangeAspect="1"/>
              </p:cNvSpPr>
              <p:nvPr>
                <p:custDataLst>
                  <p:tags r:id="rId11"/>
                </p:custDataLst>
              </p:nvPr>
            </p:nvSpPr>
            <p:spPr>
              <a:xfrm rot="5400000" flipH="1">
                <a:off x="8651"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1" name="组合 20"/>
            <p:cNvGrpSpPr/>
            <p:nvPr/>
          </p:nvGrpSpPr>
          <p:grpSpPr>
            <a:xfrm>
              <a:off x="8651" y="7842"/>
              <a:ext cx="807" cy="178"/>
              <a:chOff x="8651" y="7985"/>
              <a:chExt cx="807" cy="178"/>
            </a:xfrm>
            <a:grpFill/>
          </p:grpSpPr>
          <p:sp>
            <p:nvSpPr>
              <p:cNvPr id="26" name="椭圆 25"/>
              <p:cNvSpPr>
                <a:spLocks noChangeAspect="1"/>
              </p:cNvSpPr>
              <p:nvPr>
                <p:custDataLst>
                  <p:tags r:id="rId12"/>
                </p:custDataLst>
              </p:nvPr>
            </p:nvSpPr>
            <p:spPr>
              <a:xfrm rot="5400000" flipH="1">
                <a:off x="9279"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7" name="椭圆 26"/>
              <p:cNvSpPr>
                <a:spLocks noChangeAspect="1"/>
              </p:cNvSpPr>
              <p:nvPr>
                <p:custDataLst>
                  <p:tags r:id="rId13"/>
                </p:custDataLst>
              </p:nvPr>
            </p:nvSpPr>
            <p:spPr>
              <a:xfrm rot="5400000" flipH="1">
                <a:off x="8651"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2" name="组合 21"/>
            <p:cNvGrpSpPr/>
            <p:nvPr/>
          </p:nvGrpSpPr>
          <p:grpSpPr>
            <a:xfrm>
              <a:off x="8651" y="7205"/>
              <a:ext cx="807" cy="178"/>
              <a:chOff x="8651" y="7205"/>
              <a:chExt cx="807" cy="178"/>
            </a:xfrm>
            <a:grpFill/>
          </p:grpSpPr>
          <p:sp>
            <p:nvSpPr>
              <p:cNvPr id="23" name="椭圆 22"/>
              <p:cNvSpPr>
                <a:spLocks noChangeAspect="1"/>
              </p:cNvSpPr>
              <p:nvPr>
                <p:custDataLst>
                  <p:tags r:id="rId14"/>
                </p:custDataLst>
              </p:nvPr>
            </p:nvSpPr>
            <p:spPr>
              <a:xfrm rot="5400000" flipH="1">
                <a:off x="9279"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5" name="椭圆 24"/>
              <p:cNvSpPr>
                <a:spLocks noChangeAspect="1"/>
              </p:cNvSpPr>
              <p:nvPr>
                <p:custDataLst>
                  <p:tags r:id="rId15"/>
                </p:custDataLst>
              </p:nvPr>
            </p:nvSpPr>
            <p:spPr>
              <a:xfrm rot="5400000" flipH="1">
                <a:off x="8651"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sp>
        <p:nvSpPr>
          <p:cNvPr id="32" name="任意多边形: 形状 31" descr="波浪1资源 1"/>
          <p:cNvSpPr/>
          <p:nvPr userDrawn="1">
            <p:custDataLst>
              <p:tags r:id="rId16"/>
            </p:custDataLst>
          </p:nvPr>
        </p:nvSpPr>
        <p:spPr>
          <a:xfrm>
            <a:off x="9172576" y="2862604"/>
            <a:ext cx="3019425" cy="3993396"/>
          </a:xfrm>
          <a:custGeom>
            <a:gdLst>
              <a:gd name="connsiteX0" fmla="*/ 3019425 w 3019425"/>
              <a:gd name="connsiteY0" fmla="*/ 0 h 3993396"/>
              <a:gd name="connsiteX1" fmla="*/ 3019425 w 3019425"/>
              <a:gd name="connsiteY1" fmla="*/ 3993396 h 3993396"/>
              <a:gd name="connsiteX2" fmla="*/ 0 w 3019425"/>
              <a:gd name="connsiteY2" fmla="*/ 3993396 h 3993396"/>
              <a:gd name="connsiteX3" fmla="*/ 0 w 3019425"/>
              <a:gd name="connsiteY3" fmla="*/ 3117146 h 3993396"/>
              <a:gd name="connsiteX4" fmla="*/ 460299 w 3019425"/>
              <a:gd name="connsiteY4" fmla="*/ 2656847 h 3993396"/>
              <a:gd name="connsiteX5" fmla="*/ 876250 w 3019425"/>
              <a:gd name="connsiteY5" fmla="*/ 2656847 h 3993396"/>
              <a:gd name="connsiteX6" fmla="*/ 1336549 w 3019425"/>
              <a:gd name="connsiteY6" fmla="*/ 2196783 h 3993396"/>
              <a:gd name="connsiteX7" fmla="*/ 1336549 w 3019425"/>
              <a:gd name="connsiteY7" fmla="*/ 2196666 h 3993396"/>
              <a:gd name="connsiteX8" fmla="*/ 1336549 w 3019425"/>
              <a:gd name="connsiteY8" fmla="*/ 1780714 h 3993396"/>
              <a:gd name="connsiteX9" fmla="*/ 1796731 w 3019425"/>
              <a:gd name="connsiteY9" fmla="*/ 1320415 h 3993396"/>
              <a:gd name="connsiteX10" fmla="*/ 2212800 w 3019425"/>
              <a:gd name="connsiteY10" fmla="*/ 1320415 h 3993396"/>
              <a:gd name="connsiteX11" fmla="*/ 2672981 w 3019425"/>
              <a:gd name="connsiteY11" fmla="*/ 860234 h 3993396"/>
              <a:gd name="connsiteX12" fmla="*/ 2672981 w 3019425"/>
              <a:gd name="connsiteY12" fmla="*/ 860116 h 3993396"/>
              <a:gd name="connsiteX13" fmla="*/ 2672981 w 3019425"/>
              <a:gd name="connsiteY13" fmla="*/ 444400 h 3993396"/>
              <a:gd name="connsiteX14" fmla="*/ 2954111 w 3019425"/>
              <a:gd name="connsiteY14" fmla="*/ 20274 h 3993396"/>
              <a:gd name="connsiteX15" fmla="*/ 3019425 w 3019425"/>
              <a:gd name="connsiteY15" fmla="*/ 0 h 399339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19425" h="3993396">
                <a:moveTo>
                  <a:pt x="3019425" y="0"/>
                </a:moveTo>
                <a:lnTo>
                  <a:pt x="3019425" y="3993396"/>
                </a:lnTo>
                <a:lnTo>
                  <a:pt x="0" y="3993396"/>
                </a:lnTo>
                <a:lnTo>
                  <a:pt x="0" y="3117146"/>
                </a:lnTo>
                <a:cubicBezTo>
                  <a:pt x="0" y="2862930"/>
                  <a:pt x="206083" y="2656847"/>
                  <a:pt x="460299" y="2656847"/>
                </a:cubicBezTo>
                <a:lnTo>
                  <a:pt x="876250" y="2656847"/>
                </a:lnTo>
                <a:cubicBezTo>
                  <a:pt x="1130402" y="2656912"/>
                  <a:pt x="1336484" y="2450934"/>
                  <a:pt x="1336549" y="2196783"/>
                </a:cubicBezTo>
                <a:cubicBezTo>
                  <a:pt x="1336549" y="2196744"/>
                  <a:pt x="1336549" y="2196705"/>
                  <a:pt x="1336549" y="2196666"/>
                </a:cubicBezTo>
                <a:lnTo>
                  <a:pt x="1336549" y="1780714"/>
                </a:lnTo>
                <a:cubicBezTo>
                  <a:pt x="1336549" y="1526544"/>
                  <a:pt x="1542561" y="1320480"/>
                  <a:pt x="1796731" y="1320415"/>
                </a:cubicBezTo>
                <a:lnTo>
                  <a:pt x="2212800" y="1320415"/>
                </a:lnTo>
                <a:cubicBezTo>
                  <a:pt x="2466951" y="1320415"/>
                  <a:pt x="2672981" y="1114385"/>
                  <a:pt x="2672981" y="860234"/>
                </a:cubicBezTo>
                <a:cubicBezTo>
                  <a:pt x="2672981" y="860195"/>
                  <a:pt x="2672981" y="860155"/>
                  <a:pt x="2672981" y="860116"/>
                </a:cubicBezTo>
                <a:lnTo>
                  <a:pt x="2672981" y="444400"/>
                </a:lnTo>
                <a:cubicBezTo>
                  <a:pt x="2672981" y="253738"/>
                  <a:pt x="2788903" y="90151"/>
                  <a:pt x="2954111" y="20274"/>
                </a:cubicBezTo>
                <a:lnTo>
                  <a:pt x="3019425" y="0"/>
                </a:lnTo>
                <a:close/>
              </a:path>
            </a:pathLst>
          </a:custGeom>
          <a:solidFill>
            <a:schemeClr val="accent4"/>
          </a:solidFill>
          <a:ln w="1176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33" name="组合 32"/>
          <p:cNvGrpSpPr/>
          <p:nvPr userDrawn="1">
            <p:custDataLst>
              <p:tags r:id="rId17"/>
            </p:custDataLst>
          </p:nvPr>
        </p:nvGrpSpPr>
        <p:grpSpPr>
          <a:xfrm>
            <a:off x="3089660" y="0"/>
            <a:ext cx="2728840" cy="1364420"/>
            <a:chOff x="3089660" y="0"/>
            <a:chExt cx="2728840" cy="1364420"/>
          </a:xfrm>
        </p:grpSpPr>
        <p:sp>
          <p:nvSpPr>
            <p:cNvPr id="34" name="任意多边形: 形状 33"/>
            <p:cNvSpPr/>
            <p:nvPr>
              <p:custDataLst>
                <p:tags r:id="rId18"/>
              </p:custDataLst>
            </p:nvPr>
          </p:nvSpPr>
          <p:spPr>
            <a:xfrm>
              <a:off x="3825125" y="0"/>
              <a:ext cx="1257910" cy="628955"/>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5" name="任意多边形: 形状 34"/>
            <p:cNvSpPr/>
            <p:nvPr>
              <p:custDataLst>
                <p:tags r:id="rId19"/>
              </p:custDataLst>
            </p:nvPr>
          </p:nvSpPr>
          <p:spPr>
            <a:xfrm>
              <a:off x="3651277" y="0"/>
              <a:ext cx="1605606" cy="802804"/>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36" name="任意多边形: 形状 35"/>
            <p:cNvSpPr/>
            <p:nvPr>
              <p:custDataLst>
                <p:tags r:id="rId20"/>
              </p:custDataLst>
            </p:nvPr>
          </p:nvSpPr>
          <p:spPr>
            <a:xfrm>
              <a:off x="3483452" y="0"/>
              <a:ext cx="1941257" cy="970629"/>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37" name="任意多边形: 形状 36"/>
            <p:cNvSpPr/>
            <p:nvPr>
              <p:custDataLst>
                <p:tags r:id="rId21"/>
              </p:custDataLst>
            </p:nvPr>
          </p:nvSpPr>
          <p:spPr>
            <a:xfrm>
              <a:off x="3301845" y="0"/>
              <a:ext cx="2304471" cy="1152236"/>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38" name="任意多边形: 形状 37"/>
            <p:cNvSpPr/>
            <p:nvPr>
              <p:custDataLst>
                <p:tags r:id="rId22"/>
              </p:custDataLst>
            </p:nvPr>
          </p:nvSpPr>
          <p:spPr>
            <a:xfrm>
              <a:off x="3089660" y="0"/>
              <a:ext cx="2728840" cy="1364420"/>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grpSp>
      <p:sp>
        <p:nvSpPr>
          <p:cNvPr id="2" name="标题 1"/>
          <p:cNvSpPr>
            <a:spLocks noGrp="1"/>
          </p:cNvSpPr>
          <p:nvPr>
            <p:ph type="ctrTitle" hasCustomPrompt="1"/>
            <p:custDataLst>
              <p:tags r:id="rId23"/>
            </p:custDataLst>
          </p:nvPr>
        </p:nvSpPr>
        <p:spPr>
          <a:xfrm>
            <a:off x="838200" y="2131488"/>
            <a:ext cx="8708376" cy="1800000"/>
          </a:xfrm>
        </p:spPr>
        <p:txBody>
          <a:bodyPr anchor="t">
            <a:normAutofit/>
          </a:bodyPr>
          <a:lstStyle>
            <a:lvl1pPr algn="l">
              <a:lnSpc>
                <a:spcPct val="100000"/>
              </a:lnSpc>
              <a:defRPr sz="5400">
                <a:solidFill>
                  <a:schemeClr val="accent4"/>
                </a:solidFill>
              </a:defRPr>
            </a:lvl1pPr>
          </a:lstStyle>
          <a:p>
            <a:r>
              <a:rPr lang="zh-CN" altLang="en-US"/>
              <a:t>单击此处编辑母版</a:t>
            </a:r>
            <a:br>
              <a:rPr lang="en-US" altLang="zh-CN"/>
            </a:br>
            <a:r>
              <a:rPr lang="zh-CN" altLang="en-US"/>
              <a:t>标题样式</a:t>
            </a:r>
            <a:endParaRPr lang="zh-CN" altLang="en-US"/>
          </a:p>
        </p:txBody>
      </p:sp>
      <p:sp>
        <p:nvSpPr>
          <p:cNvPr id="4" name="日期占位符 3"/>
          <p:cNvSpPr>
            <a:spLocks noGrp="1"/>
          </p:cNvSpPr>
          <p:nvPr>
            <p:ph type="dt" sz="half" idx="10"/>
            <p:custDataLst>
              <p:tags r:id="rId24"/>
            </p:custDataLst>
          </p:nvPr>
        </p:nvSpPr>
        <p:spPr/>
        <p:txBody>
          <a:bodyPr>
            <a:normAutofit/>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25"/>
            </p:custDataLst>
          </p:nvPr>
        </p:nvSpPr>
        <p:spPr/>
        <p:txBody>
          <a:bodyPr>
            <a:normAutofit/>
          </a:bodyPr>
          <a:lstStyle/>
          <a:p>
            <a:endParaRPr lang="zh-CN" altLang="en-US"/>
          </a:p>
        </p:txBody>
      </p:sp>
      <p:sp>
        <p:nvSpPr>
          <p:cNvPr id="6" name="灯片编号占位符 5"/>
          <p:cNvSpPr>
            <a:spLocks noGrp="1"/>
          </p:cNvSpPr>
          <p:nvPr>
            <p:ph type="sldNum" sz="quarter" idx="12"/>
            <p:custDataLst>
              <p:tags r:id="rId26"/>
            </p:custDataLst>
          </p:nvPr>
        </p:nvSpPr>
        <p:spPr>
          <a:xfrm>
            <a:off x="8610600" y="6356350"/>
            <a:ext cx="2743200" cy="365125"/>
          </a:xfrm>
        </p:spPr>
        <p:txBody>
          <a:bodyPr>
            <a:normAutofit/>
          </a:bodyPr>
          <a:lstStyle/>
          <a:p>
            <a:fld id="{BE5F26B5-172A-4DC2-B0B7-181CFC56B87C}" type="slidenum">
              <a:rPr lang="zh-CN" altLang="en-US" smtClean="0"/>
              <a:t>0</a:t>
            </a:fld>
            <a:endParaRPr lang="zh-CN" altLang="en-US"/>
          </a:p>
        </p:txBody>
      </p:sp>
      <p:sp>
        <p:nvSpPr>
          <p:cNvPr id="10" name="文本占位符 9"/>
          <p:cNvSpPr>
            <a:spLocks noGrp="1"/>
          </p:cNvSpPr>
          <p:nvPr>
            <p:ph type="body" sz="quarter" idx="13" hasCustomPrompt="1"/>
            <p:custDataLst>
              <p:tags r:id="rId27"/>
            </p:custDataLst>
          </p:nvPr>
        </p:nvSpPr>
        <p:spPr>
          <a:xfrm>
            <a:off x="842642" y="5230368"/>
            <a:ext cx="2743199" cy="976128"/>
          </a:xfrm>
        </p:spPr>
        <p:txBody>
          <a:bodyPr anchor="b">
            <a:normAutofit/>
          </a:bodyPr>
          <a:lstStyle>
            <a:lvl1pPr marL="0" indent="0">
              <a:lnSpc>
                <a:spcPct val="100000"/>
              </a:lnSpc>
              <a:buNone/>
              <a:defRPr sz="1600" b="1">
                <a:solidFill>
                  <a:schemeClr val="accent4"/>
                </a:solidFill>
              </a:defRPr>
            </a:lvl1pPr>
          </a:lstStyle>
          <a:p>
            <a:pPr lvl="0"/>
            <a:r>
              <a:rPr lang="zh-CN" altLang="en-US"/>
              <a:t>公司名占位符</a:t>
            </a:r>
            <a:endParaRPr lang="zh-CN" altLang="en-US"/>
          </a:p>
        </p:txBody>
      </p:sp>
      <p:sp>
        <p:nvSpPr>
          <p:cNvPr id="14" name="文本占位符 13"/>
          <p:cNvSpPr>
            <a:spLocks noGrp="1"/>
          </p:cNvSpPr>
          <p:nvPr>
            <p:ph type="body" sz="quarter" idx="14" hasCustomPrompt="1"/>
            <p:custDataLst>
              <p:tags r:id="rId28"/>
            </p:custDataLst>
          </p:nvPr>
        </p:nvSpPr>
        <p:spPr>
          <a:xfrm>
            <a:off x="3360716" y="4168127"/>
            <a:ext cx="2950805" cy="976128"/>
          </a:xfrm>
        </p:spPr>
        <p:txBody>
          <a:bodyPr anchor="t">
            <a:normAutofit/>
          </a:bodyPr>
          <a:lstStyle>
            <a:lvl1pPr marL="0" indent="0" algn="l">
              <a:lnSpc>
                <a:spcPct val="100000"/>
              </a:lnSpc>
              <a:buNone/>
              <a:defRPr sz="1600">
                <a:solidFill>
                  <a:schemeClr val="accent3"/>
                </a:solidFill>
              </a:defRPr>
            </a:lvl1pPr>
          </a:lstStyle>
          <a:p>
            <a:pPr lvl="0"/>
            <a:r>
              <a:rPr lang="zh-CN" altLang="en-US"/>
              <a:t>日期时间占位符</a:t>
            </a:r>
            <a:endParaRPr lang="zh-CN" altLang="en-US"/>
          </a:p>
        </p:txBody>
      </p:sp>
      <p:sp>
        <p:nvSpPr>
          <p:cNvPr id="24" name="文本占位符 23"/>
          <p:cNvSpPr>
            <a:spLocks noGrp="1"/>
          </p:cNvSpPr>
          <p:nvPr>
            <p:ph type="body" sz="quarter" idx="17" hasCustomPrompt="1"/>
            <p:custDataLst>
              <p:tags r:id="rId29"/>
            </p:custDataLst>
          </p:nvPr>
        </p:nvSpPr>
        <p:spPr>
          <a:xfrm>
            <a:off x="838200" y="4168895"/>
            <a:ext cx="2463645" cy="976128"/>
          </a:xfrm>
        </p:spPr>
        <p:txBody>
          <a:bodyPr anchor="t">
            <a:normAutofit/>
          </a:bodyPr>
          <a:lstStyle>
            <a:lvl1pPr marL="0" indent="0" algn="l">
              <a:lnSpc>
                <a:spcPct val="100000"/>
              </a:lnSpc>
              <a:buNone/>
              <a:defRPr sz="1600">
                <a:solidFill>
                  <a:schemeClr val="accent3"/>
                </a:solidFill>
              </a:defRPr>
            </a:lvl1pPr>
          </a:lstStyle>
          <a:p>
            <a:pPr lvl="0"/>
            <a:r>
              <a:rPr lang="zh-CN" altLang="en-US"/>
              <a:t>署名占位符</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a:lstStyle/>
          <a:p>
            <a:r>
              <a:rPr lang="zh-CN" altLang="en-US"/>
              <a:t>单击此处编辑母版标题样式</a:t>
            </a:r>
            <a:endParaRPr lang="zh-CN" altLang="en-US"/>
          </a:p>
        </p:txBody>
      </p:sp>
      <p:sp>
        <p:nvSpPr>
          <p:cNvPr id="3" name="内容占位符 2"/>
          <p:cNvSpPr>
            <a:spLocks noGrp="1"/>
          </p:cNvSpPr>
          <p:nvPr>
            <p:ph idx="1"/>
            <p:custDataLst>
              <p:tags r:id="rId2"/>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1" name=""/>
        <p:cNvGrpSpPr/>
        <p:nvPr/>
      </p:nvGrpSpPr>
      <p:grpSpPr>
        <a:xfrm>
          <a:off x="0" y="0"/>
          <a:ext cx="0" cy="0"/>
        </a:xfrm>
      </p:grpSpPr>
      <p:sp>
        <p:nvSpPr>
          <p:cNvPr id="7" name="日期占位符 6"/>
          <p:cNvSpPr>
            <a:spLocks noGrp="1"/>
          </p:cNvSpPr>
          <p:nvPr>
            <p:ph type="dt" sz="half" idx="10"/>
            <p:custDataLst>
              <p:tags r:id="rId1"/>
            </p:custDataLst>
          </p:nvPr>
        </p:nvSpPr>
        <p:spPr/>
        <p:txBody>
          <a:bodyPr/>
          <a:lstStyle/>
          <a:p>
            <a:fld id="{5592522B-0F24-4480-B9DD-A9474A6880D6}" type="datetimeFigureOut">
              <a:rPr lang="zh-CN" altLang="en-US" smtClean="0"/>
              <a:t/>
            </a:fld>
            <a:endParaRPr lang="zh-CN" altLang="en-US"/>
          </a:p>
        </p:txBody>
      </p:sp>
      <p:sp>
        <p:nvSpPr>
          <p:cNvPr id="4" name="圆角矩形 9"/>
          <p:cNvSpPr/>
          <p:nvPr userDrawn="1">
            <p:custDataLst>
              <p:tags r:id="rId2"/>
            </p:custDataLst>
          </p:nvPr>
        </p:nvSpPr>
        <p:spPr>
          <a:xfrm flipH="1">
            <a:off x="2814955" y="2491740"/>
            <a:ext cx="2459990" cy="1563370"/>
          </a:xfrm>
          <a:prstGeom prst="roundRect">
            <a:avLst>
              <a:gd name="adj" fmla="val 50000"/>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5" name="图片 8" descr="波浪3资源 2"/>
          <p:cNvPicPr>
            <a:picLocks noChangeAspect="1"/>
          </p:cNvPicPr>
          <p:nvPr userDrawn="1">
            <p:custDataLst>
              <p:tags r:id="rId5"/>
            </p:custDataLst>
          </p:nvPr>
        </p:nvPicPr>
        <p:blipFill>
          <a:blip r:embed="rId3">
            <a:extLst>
              <a:ext uri="{96DAC541-7B7A-43D3-8B79-37D633B846F1}">
                <asvg:svgBlip xmlns:asvg="http://schemas.microsoft.com/office/drawing/2016/SVG/main" r:embed="rId4"/>
              </a:ext>
            </a:extLst>
          </a:blip>
          <a:stretch>
            <a:fillRect/>
          </a:stretch>
        </p:blipFill>
        <p:spPr>
          <a:xfrm flipH="1">
            <a:off x="0" y="1166495"/>
            <a:ext cx="5691505" cy="5691505"/>
          </a:xfrm>
          <a:prstGeom prst="rect">
            <a:avLst/>
          </a:prstGeom>
        </p:spPr>
      </p:pic>
      <p:grpSp>
        <p:nvGrpSpPr>
          <p:cNvPr id="6" name="组合 5"/>
          <p:cNvGrpSpPr/>
          <p:nvPr userDrawn="1">
            <p:custDataLst>
              <p:tags r:id="rId6"/>
            </p:custDataLst>
          </p:nvPr>
        </p:nvGrpSpPr>
        <p:grpSpPr>
          <a:xfrm>
            <a:off x="5137785" y="4574540"/>
            <a:ext cx="600710" cy="1326515"/>
            <a:chOff x="8651" y="7204"/>
            <a:chExt cx="946" cy="2089"/>
          </a:xfrm>
          <a:solidFill>
            <a:schemeClr val="accent5">
              <a:alpha val="50000"/>
            </a:schemeClr>
          </a:solidFill>
        </p:grpSpPr>
        <p:grpSp>
          <p:nvGrpSpPr>
            <p:cNvPr id="10" name="组合 9"/>
            <p:cNvGrpSpPr/>
            <p:nvPr/>
          </p:nvGrpSpPr>
          <p:grpSpPr>
            <a:xfrm>
              <a:off x="8651" y="9115"/>
              <a:ext cx="945" cy="178"/>
              <a:chOff x="8651" y="9544"/>
              <a:chExt cx="945" cy="178"/>
            </a:xfrm>
            <a:grpFill/>
          </p:grpSpPr>
          <p:sp>
            <p:nvSpPr>
              <p:cNvPr id="20" name="椭圆 19"/>
              <p:cNvSpPr>
                <a:spLocks noChangeAspect="1"/>
              </p:cNvSpPr>
              <p:nvPr>
                <p:custDataLst>
                  <p:tags r:id="rId7"/>
                </p:custDataLst>
              </p:nvPr>
            </p:nvSpPr>
            <p:spPr>
              <a:xfrm rot="5400000" flipH="1">
                <a:off x="9418"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椭圆 20"/>
              <p:cNvSpPr>
                <a:spLocks noChangeAspect="1"/>
              </p:cNvSpPr>
              <p:nvPr>
                <p:custDataLst>
                  <p:tags r:id="rId8"/>
                </p:custDataLst>
              </p:nvPr>
            </p:nvSpPr>
            <p:spPr>
              <a:xfrm rot="5400000" flipH="1">
                <a:off x="8651"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1" name="组合 10"/>
            <p:cNvGrpSpPr/>
            <p:nvPr/>
          </p:nvGrpSpPr>
          <p:grpSpPr>
            <a:xfrm>
              <a:off x="8651" y="8478"/>
              <a:ext cx="946" cy="178"/>
              <a:chOff x="8651" y="8764"/>
              <a:chExt cx="946" cy="178"/>
            </a:xfrm>
            <a:grpFill/>
          </p:grpSpPr>
          <p:sp>
            <p:nvSpPr>
              <p:cNvPr id="18" name="椭圆 17"/>
              <p:cNvSpPr>
                <a:spLocks noChangeAspect="1"/>
              </p:cNvSpPr>
              <p:nvPr>
                <p:custDataLst>
                  <p:tags r:id="rId9"/>
                </p:custDataLst>
              </p:nvPr>
            </p:nvSpPr>
            <p:spPr>
              <a:xfrm rot="5400000" flipH="1">
                <a:off x="9419"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 name="椭圆 18"/>
              <p:cNvSpPr>
                <a:spLocks noChangeAspect="1"/>
              </p:cNvSpPr>
              <p:nvPr>
                <p:custDataLst>
                  <p:tags r:id="rId10"/>
                </p:custDataLst>
              </p:nvPr>
            </p:nvSpPr>
            <p:spPr>
              <a:xfrm rot="5400000" flipH="1">
                <a:off x="8651"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2" name="组合 11"/>
            <p:cNvGrpSpPr/>
            <p:nvPr/>
          </p:nvGrpSpPr>
          <p:grpSpPr>
            <a:xfrm>
              <a:off x="8651" y="7841"/>
              <a:ext cx="946" cy="178"/>
              <a:chOff x="8651" y="7984"/>
              <a:chExt cx="946" cy="178"/>
            </a:xfrm>
            <a:grpFill/>
          </p:grpSpPr>
          <p:sp>
            <p:nvSpPr>
              <p:cNvPr id="16" name="椭圆 15"/>
              <p:cNvSpPr>
                <a:spLocks noChangeAspect="1"/>
              </p:cNvSpPr>
              <p:nvPr>
                <p:custDataLst>
                  <p:tags r:id="rId11"/>
                </p:custDataLst>
              </p:nvPr>
            </p:nvSpPr>
            <p:spPr>
              <a:xfrm rot="5400000" flipH="1">
                <a:off x="9419"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 name="椭圆 16"/>
              <p:cNvSpPr>
                <a:spLocks noChangeAspect="1"/>
              </p:cNvSpPr>
              <p:nvPr>
                <p:custDataLst>
                  <p:tags r:id="rId12"/>
                </p:custDataLst>
              </p:nvPr>
            </p:nvSpPr>
            <p:spPr>
              <a:xfrm rot="5400000" flipH="1">
                <a:off x="8651"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3" name="组合 12"/>
            <p:cNvGrpSpPr/>
            <p:nvPr/>
          </p:nvGrpSpPr>
          <p:grpSpPr>
            <a:xfrm>
              <a:off x="8651" y="7204"/>
              <a:ext cx="946" cy="178"/>
              <a:chOff x="8651" y="7204"/>
              <a:chExt cx="946" cy="178"/>
            </a:xfrm>
            <a:grpFill/>
          </p:grpSpPr>
          <p:sp>
            <p:nvSpPr>
              <p:cNvPr id="14" name="椭圆 13"/>
              <p:cNvSpPr>
                <a:spLocks noChangeAspect="1"/>
              </p:cNvSpPr>
              <p:nvPr>
                <p:custDataLst>
                  <p:tags r:id="rId13"/>
                </p:custDataLst>
              </p:nvPr>
            </p:nvSpPr>
            <p:spPr>
              <a:xfrm rot="5400000" flipH="1">
                <a:off x="9419"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 name="椭圆 14"/>
              <p:cNvSpPr>
                <a:spLocks noChangeAspect="1"/>
              </p:cNvSpPr>
              <p:nvPr>
                <p:custDataLst>
                  <p:tags r:id="rId14"/>
                </p:custDataLst>
              </p:nvPr>
            </p:nvSpPr>
            <p:spPr>
              <a:xfrm rot="5400000" flipH="1">
                <a:off x="8651"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sp>
        <p:nvSpPr>
          <p:cNvPr id="22" name="椭圆 21"/>
          <p:cNvSpPr>
            <a:spLocks noChangeAspect="1"/>
          </p:cNvSpPr>
          <p:nvPr userDrawn="1">
            <p:custDataLst>
              <p:tags r:id="rId15"/>
            </p:custDataLst>
          </p:nvPr>
        </p:nvSpPr>
        <p:spPr>
          <a:xfrm flipH="1">
            <a:off x="1148715" y="1753235"/>
            <a:ext cx="3039745" cy="3040380"/>
          </a:xfrm>
          <a:prstGeom prst="ellipse">
            <a:avLst/>
          </a:pr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25" name="组合 24"/>
          <p:cNvGrpSpPr/>
          <p:nvPr userDrawn="1">
            <p:custDataLst>
              <p:tags r:id="rId16"/>
            </p:custDataLst>
          </p:nvPr>
        </p:nvGrpSpPr>
        <p:grpSpPr>
          <a:xfrm rot="5400000">
            <a:off x="1190308" y="172403"/>
            <a:ext cx="467995" cy="1326515"/>
            <a:chOff x="8651" y="7205"/>
            <a:chExt cx="737" cy="2089"/>
          </a:xfrm>
          <a:solidFill>
            <a:schemeClr val="accent2"/>
          </a:solidFill>
        </p:grpSpPr>
        <p:grpSp>
          <p:nvGrpSpPr>
            <p:cNvPr id="26" name="组合 25"/>
            <p:cNvGrpSpPr/>
            <p:nvPr/>
          </p:nvGrpSpPr>
          <p:grpSpPr>
            <a:xfrm>
              <a:off x="8651" y="9115"/>
              <a:ext cx="736" cy="179"/>
              <a:chOff x="8651" y="9544"/>
              <a:chExt cx="736" cy="179"/>
            </a:xfrm>
            <a:grpFill/>
          </p:grpSpPr>
          <p:sp>
            <p:nvSpPr>
              <p:cNvPr id="36" name="椭圆 35"/>
              <p:cNvSpPr>
                <a:spLocks noChangeAspect="1"/>
              </p:cNvSpPr>
              <p:nvPr>
                <p:custDataLst>
                  <p:tags r:id="rId17"/>
                </p:custDataLst>
              </p:nvPr>
            </p:nvSpPr>
            <p:spPr>
              <a:xfrm rot="5400000" flipH="1">
                <a:off x="9208"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7" name="椭圆 36"/>
              <p:cNvSpPr>
                <a:spLocks noChangeAspect="1"/>
              </p:cNvSpPr>
              <p:nvPr>
                <p:custDataLst>
                  <p:tags r:id="rId18"/>
                </p:custDataLst>
              </p:nvPr>
            </p:nvSpPr>
            <p:spPr>
              <a:xfrm rot="5400000" flipH="1">
                <a:off x="8651"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7" name="组合 26"/>
            <p:cNvGrpSpPr/>
            <p:nvPr/>
          </p:nvGrpSpPr>
          <p:grpSpPr>
            <a:xfrm>
              <a:off x="8651" y="8479"/>
              <a:ext cx="737" cy="178"/>
              <a:chOff x="8651" y="8765"/>
              <a:chExt cx="737" cy="178"/>
            </a:xfrm>
            <a:grpFill/>
          </p:grpSpPr>
          <p:sp>
            <p:nvSpPr>
              <p:cNvPr id="34" name="椭圆 33"/>
              <p:cNvSpPr>
                <a:spLocks noChangeAspect="1"/>
              </p:cNvSpPr>
              <p:nvPr>
                <p:custDataLst>
                  <p:tags r:id="rId19"/>
                </p:custDataLst>
              </p:nvPr>
            </p:nvSpPr>
            <p:spPr>
              <a:xfrm rot="5400000" flipH="1">
                <a:off x="9209"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5" name="椭圆 34"/>
              <p:cNvSpPr>
                <a:spLocks noChangeAspect="1"/>
              </p:cNvSpPr>
              <p:nvPr>
                <p:custDataLst>
                  <p:tags r:id="rId20"/>
                </p:custDataLst>
              </p:nvPr>
            </p:nvSpPr>
            <p:spPr>
              <a:xfrm rot="5400000" flipH="1">
                <a:off x="8651"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8" name="组合 27"/>
            <p:cNvGrpSpPr/>
            <p:nvPr/>
          </p:nvGrpSpPr>
          <p:grpSpPr>
            <a:xfrm>
              <a:off x="8651" y="7842"/>
              <a:ext cx="737" cy="178"/>
              <a:chOff x="8651" y="7985"/>
              <a:chExt cx="737" cy="178"/>
            </a:xfrm>
            <a:grpFill/>
          </p:grpSpPr>
          <p:sp>
            <p:nvSpPr>
              <p:cNvPr id="32" name="椭圆 31"/>
              <p:cNvSpPr>
                <a:spLocks noChangeAspect="1"/>
              </p:cNvSpPr>
              <p:nvPr>
                <p:custDataLst>
                  <p:tags r:id="rId21"/>
                </p:custDataLst>
              </p:nvPr>
            </p:nvSpPr>
            <p:spPr>
              <a:xfrm rot="5400000" flipH="1">
                <a:off x="9209"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3" name="椭圆 32"/>
              <p:cNvSpPr>
                <a:spLocks noChangeAspect="1"/>
              </p:cNvSpPr>
              <p:nvPr>
                <p:custDataLst>
                  <p:tags r:id="rId22"/>
                </p:custDataLst>
              </p:nvPr>
            </p:nvSpPr>
            <p:spPr>
              <a:xfrm rot="5400000" flipH="1">
                <a:off x="8651"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9" name="组合 28"/>
            <p:cNvGrpSpPr/>
            <p:nvPr/>
          </p:nvGrpSpPr>
          <p:grpSpPr>
            <a:xfrm>
              <a:off x="8651" y="7205"/>
              <a:ext cx="737" cy="178"/>
              <a:chOff x="8651" y="7205"/>
              <a:chExt cx="737" cy="178"/>
            </a:xfrm>
            <a:grpFill/>
          </p:grpSpPr>
          <p:sp>
            <p:nvSpPr>
              <p:cNvPr id="30" name="椭圆 29"/>
              <p:cNvSpPr>
                <a:spLocks noChangeAspect="1"/>
              </p:cNvSpPr>
              <p:nvPr>
                <p:custDataLst>
                  <p:tags r:id="rId23"/>
                </p:custDataLst>
              </p:nvPr>
            </p:nvSpPr>
            <p:spPr>
              <a:xfrm rot="5400000" flipH="1">
                <a:off x="9209"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1" name="椭圆 30"/>
              <p:cNvSpPr>
                <a:spLocks noChangeAspect="1"/>
              </p:cNvSpPr>
              <p:nvPr>
                <p:custDataLst>
                  <p:tags r:id="rId24"/>
                </p:custDataLst>
              </p:nvPr>
            </p:nvSpPr>
            <p:spPr>
              <a:xfrm rot="5400000" flipH="1">
                <a:off x="8651"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sp>
        <p:nvSpPr>
          <p:cNvPr id="38" name="任意多边形: 形状 37"/>
          <p:cNvSpPr/>
          <p:nvPr userDrawn="1">
            <p:custDataLst>
              <p:tags r:id="rId25"/>
            </p:custDataLst>
          </p:nvPr>
        </p:nvSpPr>
        <p:spPr>
          <a:xfrm>
            <a:off x="0" y="5255895"/>
            <a:ext cx="1689100" cy="1172846"/>
          </a:xfrm>
          <a:custGeom>
            <a:gdLst>
              <a:gd name="connsiteX0" fmla="*/ 0 w 1689100"/>
              <a:gd name="connsiteY0" fmla="*/ 0 h 1172846"/>
              <a:gd name="connsiteX1" fmla="*/ 1102677 w 1689100"/>
              <a:gd name="connsiteY1" fmla="*/ 0 h 1172846"/>
              <a:gd name="connsiteX2" fmla="*/ 1677186 w 1689100"/>
              <a:gd name="connsiteY2" fmla="*/ 468238 h 1172846"/>
              <a:gd name="connsiteX3" fmla="*/ 1689100 w 1689100"/>
              <a:gd name="connsiteY3" fmla="*/ 586423 h 1172846"/>
              <a:gd name="connsiteX4" fmla="*/ 1677186 w 1689100"/>
              <a:gd name="connsiteY4" fmla="*/ 704607 h 1172846"/>
              <a:gd name="connsiteX5" fmla="*/ 1102677 w 1689100"/>
              <a:gd name="connsiteY5" fmla="*/ 1172845 h 1172846"/>
              <a:gd name="connsiteX6" fmla="*/ 0 w 1689100"/>
              <a:gd name="connsiteY6" fmla="*/ 1172846 h 1172846"/>
              <a:gd name="connsiteX7" fmla="*/ 0 w 1689100"/>
              <a:gd name="connsiteY7" fmla="*/ 0 h 117284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9100" h="1172846">
                <a:moveTo>
                  <a:pt x="0" y="0"/>
                </a:moveTo>
                <a:lnTo>
                  <a:pt x="1102677" y="0"/>
                </a:lnTo>
                <a:cubicBezTo>
                  <a:pt x="1386065" y="0"/>
                  <a:pt x="1622504" y="201016"/>
                  <a:pt x="1677186" y="468238"/>
                </a:cubicBezTo>
                <a:lnTo>
                  <a:pt x="1689100" y="586423"/>
                </a:lnTo>
                <a:lnTo>
                  <a:pt x="1677186" y="704607"/>
                </a:lnTo>
                <a:cubicBezTo>
                  <a:pt x="1622504" y="971830"/>
                  <a:pt x="1386065" y="1172845"/>
                  <a:pt x="1102677" y="1172845"/>
                </a:cubicBezTo>
                <a:lnTo>
                  <a:pt x="0" y="117284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hasCustomPrompt="1"/>
            <p:custDataLst>
              <p:tags r:id="rId26"/>
            </p:custDataLst>
          </p:nvPr>
        </p:nvSpPr>
        <p:spPr>
          <a:xfrm>
            <a:off x="1205556" y="1883753"/>
            <a:ext cx="2880000" cy="1644003"/>
          </a:xfrm>
        </p:spPr>
        <p:txBody>
          <a:bodyPr anchor="b">
            <a:normAutofit/>
          </a:bodyPr>
          <a:lstStyle>
            <a:lvl1pPr algn="ctr" rtl="0">
              <a:defRPr sz="6000">
                <a:solidFill>
                  <a:schemeClr val="bg1"/>
                </a:solidFill>
              </a:defRPr>
            </a:lvl1pPr>
          </a:lstStyle>
          <a:p>
            <a:r>
              <a:rPr lang="zh-CN" altLang="en-US"/>
              <a:t>标题</a:t>
            </a:r>
            <a:endParaRPr lang="zh-CN" altLang="en-US"/>
          </a:p>
        </p:txBody>
      </p:sp>
      <p:sp>
        <p:nvSpPr>
          <p:cNvPr id="3" name="文本占位符 2"/>
          <p:cNvSpPr>
            <a:spLocks noGrp="1"/>
          </p:cNvSpPr>
          <p:nvPr>
            <p:ph type="body" idx="1" hasCustomPrompt="1"/>
            <p:custDataLst>
              <p:tags r:id="rId27"/>
            </p:custDataLst>
          </p:nvPr>
        </p:nvSpPr>
        <p:spPr>
          <a:xfrm>
            <a:off x="1205557" y="3616668"/>
            <a:ext cx="2880000" cy="1071220"/>
          </a:xfrm>
        </p:spPr>
        <p:txBody>
          <a:bodyPr anchor="t"/>
          <a:lstStyle>
            <a:lvl1pPr marL="0" indent="0" algn="ctr">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副标题</a:t>
            </a:r>
            <a:endParaRPr lang="zh-CN" altLang="en-US"/>
          </a:p>
        </p:txBody>
      </p:sp>
      <p:sp>
        <p:nvSpPr>
          <p:cNvPr id="8" name="页脚占位符 7"/>
          <p:cNvSpPr>
            <a:spLocks noGrp="1"/>
          </p:cNvSpPr>
          <p:nvPr>
            <p:ph type="ftr" sz="quarter" idx="11"/>
            <p:custDataLst>
              <p:tags r:id="rId28"/>
            </p:custDataLst>
          </p:nvPr>
        </p:nvSpPr>
        <p:spPr/>
        <p:txBody>
          <a:bodyPr/>
          <a:lstStyle/>
          <a:p>
            <a:endParaRPr lang="zh-CN" altLang="en-US"/>
          </a:p>
        </p:txBody>
      </p:sp>
      <p:sp>
        <p:nvSpPr>
          <p:cNvPr id="9" name="灯片编号占位符 8"/>
          <p:cNvSpPr>
            <a:spLocks noGrp="1"/>
          </p:cNvSpPr>
          <p:nvPr>
            <p:ph type="sldNum" sz="quarter" idx="12"/>
            <p:custDataLst>
              <p:tags r:id="rId29"/>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1" name=""/>
        <p:cNvGrpSpPr/>
        <p:nvPr/>
      </p:nvGrpSpPr>
      <p:grpSpPr>
        <a:xfrm>
          <a:off x="0" y="0"/>
          <a:ext cx="0" cy="0"/>
        </a:xfrm>
      </p:grpSpPr>
      <p:pic>
        <p:nvPicPr>
          <p:cNvPr id="7" name="图片 6" descr="波浪3资源 2"/>
          <p:cNvPicPr>
            <a:picLocks noChangeAspect="1"/>
          </p:cNvPicPr>
          <p:nvPr userDrawn="1">
            <p:custDataLst>
              <p:tags r:id="rId3"/>
            </p:custDataLst>
          </p:nvPr>
        </p:nvPicPr>
        <p:blipFill>
          <a:blip r:embed="rId1">
            <a:extLst>
              <a:ext uri="{96DAC541-7B7A-43D3-8B79-37D633B846F1}">
                <asvg:svgBlip xmlns:asvg="http://schemas.microsoft.com/office/drawing/2016/SVG/main" r:embed="rId2"/>
              </a:ext>
            </a:extLst>
          </a:blip>
          <a:stretch>
            <a:fillRect/>
          </a:stretch>
        </p:blipFill>
        <p:spPr>
          <a:xfrm flipV="1">
            <a:off x="8143875" y="0"/>
            <a:ext cx="4048125" cy="4048125"/>
          </a:xfrm>
          <a:prstGeom prst="rect">
            <a:avLst/>
          </a:prstGeom>
        </p:spPr>
      </p:pic>
      <p:pic>
        <p:nvPicPr>
          <p:cNvPr id="9" name="图片 4" descr="波浪3资源 2"/>
          <p:cNvPicPr>
            <a:picLocks noChangeAspect="1"/>
          </p:cNvPicPr>
          <p:nvPr userDrawn="1">
            <p:custDataLst>
              <p:tags r:id="rId6"/>
            </p:custDataLst>
          </p:nvPr>
        </p:nvPicPr>
        <p:blipFill>
          <a:blip r:embed="rId4">
            <a:extLst>
              <a:ext uri="{96DAC541-7B7A-43D3-8B79-37D633B846F1}">
                <asvg:svgBlip xmlns:asvg="http://schemas.microsoft.com/office/drawing/2016/SVG/main" r:embed="rId5"/>
              </a:ext>
            </a:extLst>
          </a:blip>
          <a:stretch>
            <a:fillRect/>
          </a:stretch>
        </p:blipFill>
        <p:spPr>
          <a:xfrm flipH="1">
            <a:off x="0" y="1972310"/>
            <a:ext cx="4885690" cy="4885690"/>
          </a:xfrm>
          <a:prstGeom prst="rect">
            <a:avLst/>
          </a:prstGeom>
        </p:spPr>
      </p:pic>
      <p:sp>
        <p:nvSpPr>
          <p:cNvPr id="11" name="椭圆 10"/>
          <p:cNvSpPr/>
          <p:nvPr userDrawn="1">
            <p:custDataLst>
              <p:tags r:id="rId7"/>
            </p:custDataLst>
          </p:nvPr>
        </p:nvSpPr>
        <p:spPr>
          <a:xfrm>
            <a:off x="1337945" y="4248785"/>
            <a:ext cx="1040130" cy="1040130"/>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 name="椭圆 11"/>
          <p:cNvSpPr/>
          <p:nvPr userDrawn="1">
            <p:custDataLst>
              <p:tags r:id="rId8"/>
            </p:custDataLst>
          </p:nvPr>
        </p:nvSpPr>
        <p:spPr>
          <a:xfrm>
            <a:off x="1191895" y="4102735"/>
            <a:ext cx="1332230" cy="1332230"/>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椭圆 12"/>
          <p:cNvSpPr/>
          <p:nvPr userDrawn="1">
            <p:custDataLst>
              <p:tags r:id="rId9"/>
            </p:custDataLst>
          </p:nvPr>
        </p:nvSpPr>
        <p:spPr>
          <a:xfrm>
            <a:off x="1048385" y="3959225"/>
            <a:ext cx="1620520" cy="1620520"/>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 name="椭圆 13"/>
          <p:cNvSpPr/>
          <p:nvPr userDrawn="1">
            <p:custDataLst>
              <p:tags r:id="rId10"/>
            </p:custDataLst>
          </p:nvPr>
        </p:nvSpPr>
        <p:spPr>
          <a:xfrm>
            <a:off x="908685" y="3819525"/>
            <a:ext cx="1899920" cy="1899920"/>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 name="椭圆 14"/>
          <p:cNvSpPr/>
          <p:nvPr userDrawn="1">
            <p:custDataLst>
              <p:tags r:id="rId11"/>
            </p:custDataLst>
          </p:nvPr>
        </p:nvSpPr>
        <p:spPr>
          <a:xfrm>
            <a:off x="756285" y="3667125"/>
            <a:ext cx="2204085" cy="2204085"/>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 name="椭圆 16"/>
          <p:cNvSpPr/>
          <p:nvPr userDrawn="1">
            <p:custDataLst>
              <p:tags r:id="rId12"/>
            </p:custDataLst>
          </p:nvPr>
        </p:nvSpPr>
        <p:spPr>
          <a:xfrm>
            <a:off x="9814560" y="1293495"/>
            <a:ext cx="992505" cy="992505"/>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 name="椭圆 17"/>
          <p:cNvSpPr/>
          <p:nvPr userDrawn="1">
            <p:custDataLst>
              <p:tags r:id="rId13"/>
            </p:custDataLst>
          </p:nvPr>
        </p:nvSpPr>
        <p:spPr>
          <a:xfrm>
            <a:off x="9675495" y="1154430"/>
            <a:ext cx="1271270" cy="1271270"/>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 name="椭圆 18"/>
          <p:cNvSpPr/>
          <p:nvPr userDrawn="1">
            <p:custDataLst>
              <p:tags r:id="rId14"/>
            </p:custDataLst>
          </p:nvPr>
        </p:nvSpPr>
        <p:spPr>
          <a:xfrm>
            <a:off x="9538335" y="1017270"/>
            <a:ext cx="1546225" cy="1546225"/>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椭圆 19"/>
          <p:cNvSpPr/>
          <p:nvPr userDrawn="1">
            <p:custDataLst>
              <p:tags r:id="rId15"/>
            </p:custDataLst>
          </p:nvPr>
        </p:nvSpPr>
        <p:spPr>
          <a:xfrm>
            <a:off x="9404985" y="883920"/>
            <a:ext cx="1812925" cy="1812925"/>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椭圆 20"/>
          <p:cNvSpPr/>
          <p:nvPr userDrawn="1">
            <p:custDataLst>
              <p:tags r:id="rId16"/>
            </p:custDataLst>
          </p:nvPr>
        </p:nvSpPr>
        <p:spPr>
          <a:xfrm>
            <a:off x="9259570" y="738505"/>
            <a:ext cx="2103120" cy="2103120"/>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hasCustomPrompt="1"/>
            <p:custDataLst>
              <p:tags r:id="rId17"/>
            </p:custDataLst>
          </p:nvPr>
        </p:nvSpPr>
        <p:spPr>
          <a:xfrm>
            <a:off x="1526400" y="3266144"/>
            <a:ext cx="9144000" cy="2006395"/>
          </a:xfrm>
        </p:spPr>
        <p:txBody>
          <a:bodyPr anchor="t">
            <a:normAutofit/>
          </a:bodyPr>
          <a:lstStyle>
            <a:lvl1pPr algn="ctr">
              <a:defRPr sz="4800"/>
            </a:lvl1pPr>
          </a:lstStyle>
          <a:p>
            <a:r>
              <a:rPr lang="zh-CN" altLang="en-US"/>
              <a:t>单击编辑母版标题样式</a:t>
            </a:r>
            <a:endParaRPr lang="zh-CN" altLang="en-US"/>
          </a:p>
        </p:txBody>
      </p:sp>
      <p:sp>
        <p:nvSpPr>
          <p:cNvPr id="4" name="日期占位符 3"/>
          <p:cNvSpPr>
            <a:spLocks noGrp="1"/>
          </p:cNvSpPr>
          <p:nvPr>
            <p:ph type="dt" sz="half" idx="10"/>
            <p:custDataLst>
              <p:tags r:id="rId18"/>
            </p:custDataLst>
          </p:nvPr>
        </p:nvSpPr>
        <p:spPr/>
        <p:txBody>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19"/>
            </p:custDataLst>
          </p:nvPr>
        </p:nvSpPr>
        <p:spPr/>
        <p:txBody>
          <a:bodyPr/>
          <a:lstStyle/>
          <a:p>
            <a:endParaRPr lang="zh-CN" altLang="en-US"/>
          </a:p>
        </p:txBody>
      </p:sp>
      <p:sp>
        <p:nvSpPr>
          <p:cNvPr id="6" name="灯片编号占位符 5"/>
          <p:cNvSpPr>
            <a:spLocks noGrp="1"/>
          </p:cNvSpPr>
          <p:nvPr>
            <p:ph type="sldNum" sz="quarter" idx="12"/>
            <p:custDataLst>
              <p:tags r:id="rId20"/>
            </p:custDataLst>
          </p:nvPr>
        </p:nvSpPr>
        <p:spPr/>
        <p:txBody>
          <a:bodyPr/>
          <a:lstStyle/>
          <a:p>
            <a:fld id="{BE5F26B5-172A-4DC2-B0B7-181CFC56B87C}" type="slidenum">
              <a:rPr lang="zh-CN" altLang="en-US" smtClean="0"/>
              <a:t/>
            </a:fld>
            <a:endParaRPr lang="zh-CN" altLang="en-US"/>
          </a:p>
        </p:txBody>
      </p:sp>
      <p:sp>
        <p:nvSpPr>
          <p:cNvPr id="8" name="文本占位符 7"/>
          <p:cNvSpPr>
            <a:spLocks noGrp="1"/>
          </p:cNvSpPr>
          <p:nvPr>
            <p:ph type="body" sz="quarter" idx="13" hasCustomPrompt="1"/>
            <p:custDataLst>
              <p:tags r:id="rId21"/>
            </p:custDataLst>
          </p:nvPr>
        </p:nvSpPr>
        <p:spPr>
          <a:xfrm>
            <a:off x="1524000" y="856666"/>
            <a:ext cx="9144000" cy="2203901"/>
          </a:xfrm>
        </p:spPr>
        <p:txBody>
          <a:bodyPr anchor="b">
            <a:normAutofit/>
          </a:bodyPr>
          <a:lstStyle>
            <a:lvl1pPr marL="0" indent="0" algn="ctr">
              <a:buNone/>
              <a:defRPr sz="6000" b="1">
                <a:ln>
                  <a:solidFill>
                    <a:schemeClr val="accent4">
                      <a:alpha val="40000"/>
                    </a:schemeClr>
                  </a:solidFill>
                </a:ln>
                <a:noFill/>
              </a:defRPr>
            </a:lvl1pPr>
          </a:lstStyle>
          <a:p>
            <a:pPr lvl="0"/>
            <a:r>
              <a:rPr lang="zh-CN" altLang="en-US"/>
              <a:t>节编号</a:t>
            </a:r>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3" name="内容占位符 2"/>
          <p:cNvSpPr>
            <a:spLocks noGrp="1"/>
          </p:cNvSpPr>
          <p:nvPr>
            <p:ph sz="half" idx="1"/>
            <p:custDataLst>
              <p:tags r:id="rId2"/>
            </p:custDataLst>
          </p:nvPr>
        </p:nvSpPr>
        <p:spPr>
          <a:xfrm>
            <a:off x="838200" y="1364400"/>
            <a:ext cx="5181600" cy="48132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custDataLst>
              <p:tags r:id="rId3"/>
            </p:custDataLst>
          </p:nvPr>
        </p:nvSpPr>
        <p:spPr>
          <a:xfrm>
            <a:off x="6172200" y="1364400"/>
            <a:ext cx="5181600" cy="48132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839788" y="360000"/>
            <a:ext cx="10515600" cy="864000"/>
          </a:xfrm>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3" name="文本占位符 2"/>
          <p:cNvSpPr>
            <a:spLocks noGrp="1"/>
          </p:cNvSpPr>
          <p:nvPr>
            <p:ph type="body" idx="1"/>
            <p:custDataLst>
              <p:tags r:id="rId2"/>
            </p:custDataLst>
          </p:nvPr>
        </p:nvSpPr>
        <p:spPr>
          <a:xfrm>
            <a:off x="839788" y="1364400"/>
            <a:ext cx="5157787"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3"/>
            </p:custDataLst>
          </p:nvPr>
        </p:nvSpPr>
        <p:spPr>
          <a:xfrm>
            <a:off x="839788" y="2061275"/>
            <a:ext cx="5157787"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custDataLst>
              <p:tags r:id="rId4"/>
            </p:custDataLst>
          </p:nvPr>
        </p:nvSpPr>
        <p:spPr>
          <a:xfrm>
            <a:off x="6172200" y="1364400"/>
            <a:ext cx="5183188"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5"/>
            </p:custDataLst>
          </p:nvPr>
        </p:nvSpPr>
        <p:spPr>
          <a:xfrm>
            <a:off x="6172200" y="2061275"/>
            <a:ext cx="5183188"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custDataLst>
              <p:tags r:id="rId6"/>
            </p:custDataLst>
          </p:nvPr>
        </p:nvSpPr>
        <p:spPr/>
        <p:txBody>
          <a:bodyPr/>
          <a:lstStyle/>
          <a:p>
            <a:fld id="{5592522B-0F24-4480-B9DD-A9474A6880D6}" type="datetimeFigureOut">
              <a:rPr lang="zh-CN" altLang="en-US" smtClean="0"/>
              <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5592522B-0F24-4480-B9DD-A9474A6880D6}"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仅内容">
    <p:spTree>
      <p:nvGrpSpPr>
        <p:cNvPr id="1" name=""/>
        <p:cNvGrpSpPr/>
        <p:nvPr/>
      </p:nvGrpSpPr>
      <p:grpSpPr>
        <a:xfrm>
          <a:off x="0" y="0"/>
          <a:ext cx="0" cy="0"/>
        </a:xfrm>
      </p:grpSpPr>
      <p:sp>
        <p:nvSpPr>
          <p:cNvPr id="3" name="内容占位符 2"/>
          <p:cNvSpPr>
            <a:spLocks noGrp="1"/>
          </p:cNvSpPr>
          <p:nvPr>
            <p:ph idx="1"/>
            <p:custDataLst>
              <p:tags r:id="rId1"/>
            </p:custDataLst>
          </p:nvPr>
        </p:nvSpPr>
        <p:spPr>
          <a:xfrm>
            <a:off x="838200" y="360000"/>
            <a:ext cx="10515600" cy="58176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3"/>
            </p:custDataLst>
          </p:nvPr>
        </p:nvSpPr>
        <p:spPr/>
        <p:txBody>
          <a:bodyPr/>
          <a:lstStyle/>
          <a:p>
            <a:endParaRPr lang="zh-CN" altLang="en-US"/>
          </a:p>
        </p:txBody>
      </p:sp>
      <p:sp>
        <p:nvSpPr>
          <p:cNvPr id="6" name="灯片编号占位符 5"/>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839788" y="360000"/>
            <a:ext cx="10515600" cy="86400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838200" y="1296000"/>
            <a:ext cx="10514012" cy="576000"/>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单击此处编辑母版副标题样式</a:t>
            </a:r>
            <a:endParaRPr lang="zh-CN" altLang="en-US"/>
          </a:p>
        </p:txBody>
      </p:sp>
      <p:sp>
        <p:nvSpPr>
          <p:cNvPr id="7" name="日期占位符 6"/>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8" name="页脚占位符 7"/>
          <p:cNvSpPr>
            <a:spLocks noGrp="1"/>
          </p:cNvSpPr>
          <p:nvPr>
            <p:ph type="ftr" sz="quarter" idx="11"/>
            <p:custDataLst>
              <p:tags r:id="rId4"/>
            </p:custDataLst>
          </p:nvPr>
        </p:nvSpPr>
        <p:spPr/>
        <p:txBody>
          <a:bodyPr/>
          <a:lstStyle/>
          <a:p>
            <a:endParaRPr lang="zh-CN" altLang="en-US"/>
          </a:p>
        </p:txBody>
      </p:sp>
      <p:sp>
        <p:nvSpPr>
          <p:cNvPr id="9" name="灯片编号占位符 8"/>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1" name=""/>
        <p:cNvGrpSpPr/>
        <p:nvPr/>
      </p:nvGrpSpPr>
      <p:grpSpPr>
        <a:xfrm>
          <a:off x="0" y="0"/>
          <a:ext cx="0" cy="0"/>
        </a:xfrm>
      </p:grpSpPr>
      <p:pic>
        <p:nvPicPr>
          <p:cNvPr id="7" name="图片 8" descr="波浪3资源 2"/>
          <p:cNvPicPr>
            <a:picLocks noChangeAspect="1"/>
          </p:cNvPicPr>
          <p:nvPr userDrawn="1">
            <p:custDataLst>
              <p:tags r:id="rId3"/>
            </p:custDataLst>
          </p:nvPr>
        </p:nvPicPr>
        <p:blipFill>
          <a:blip r:embed="rId1">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23" name="椭圆 22"/>
          <p:cNvSpPr>
            <a:spLocks noChangeAspect="1"/>
          </p:cNvSpPr>
          <p:nvPr userDrawn="1">
            <p:custDataLst>
              <p:tags r:id="rId4"/>
            </p:custDataLst>
          </p:nvPr>
        </p:nvSpPr>
        <p:spPr>
          <a:xfrm rot="10800000">
            <a:off x="8393430" y="658495"/>
            <a:ext cx="113665"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5" name="椭圆 24"/>
          <p:cNvSpPr>
            <a:spLocks noChangeAspect="1"/>
          </p:cNvSpPr>
          <p:nvPr userDrawn="1">
            <p:custDataLst>
              <p:tags r:id="rId5"/>
            </p:custDataLst>
          </p:nvPr>
        </p:nvSpPr>
        <p:spPr>
          <a:xfrm rot="10800000">
            <a:off x="8393430" y="1012190"/>
            <a:ext cx="113665"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椭圆 20"/>
          <p:cNvSpPr>
            <a:spLocks noChangeAspect="1"/>
          </p:cNvSpPr>
          <p:nvPr userDrawn="1">
            <p:custDataLst>
              <p:tags r:id="rId6"/>
            </p:custDataLst>
          </p:nvPr>
        </p:nvSpPr>
        <p:spPr>
          <a:xfrm rot="10800000">
            <a:off x="8797925" y="65786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2" name="椭圆 21"/>
          <p:cNvSpPr>
            <a:spLocks noChangeAspect="1"/>
          </p:cNvSpPr>
          <p:nvPr userDrawn="1">
            <p:custDataLst>
              <p:tags r:id="rId7"/>
            </p:custDataLst>
          </p:nvPr>
        </p:nvSpPr>
        <p:spPr>
          <a:xfrm rot="10800000">
            <a:off x="8797925" y="101219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 name="椭圆 16"/>
          <p:cNvSpPr>
            <a:spLocks noChangeAspect="1"/>
          </p:cNvSpPr>
          <p:nvPr userDrawn="1">
            <p:custDataLst>
              <p:tags r:id="rId8"/>
            </p:custDataLst>
          </p:nvPr>
        </p:nvSpPr>
        <p:spPr>
          <a:xfrm rot="10800000">
            <a:off x="9202420" y="65786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9" name="椭圆 18"/>
          <p:cNvSpPr>
            <a:spLocks noChangeAspect="1"/>
          </p:cNvSpPr>
          <p:nvPr userDrawn="1">
            <p:custDataLst>
              <p:tags r:id="rId9"/>
            </p:custDataLst>
          </p:nvPr>
        </p:nvSpPr>
        <p:spPr>
          <a:xfrm rot="10800000">
            <a:off x="9202420" y="101219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 name="椭圆 14"/>
          <p:cNvSpPr>
            <a:spLocks noChangeAspect="1"/>
          </p:cNvSpPr>
          <p:nvPr userDrawn="1">
            <p:custDataLst>
              <p:tags r:id="rId10"/>
            </p:custDataLst>
          </p:nvPr>
        </p:nvSpPr>
        <p:spPr>
          <a:xfrm rot="10800000">
            <a:off x="9606915" y="65786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椭圆 15"/>
          <p:cNvSpPr>
            <a:spLocks noChangeAspect="1"/>
          </p:cNvSpPr>
          <p:nvPr userDrawn="1">
            <p:custDataLst>
              <p:tags r:id="rId11"/>
            </p:custDataLst>
          </p:nvPr>
        </p:nvSpPr>
        <p:spPr>
          <a:xfrm rot="10800000">
            <a:off x="9606915" y="101219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6" name="任意多边形: 形状 25"/>
          <p:cNvSpPr/>
          <p:nvPr userDrawn="1">
            <p:custDataLst>
              <p:tags r:id="rId12"/>
            </p:custDataLst>
          </p:nvPr>
        </p:nvSpPr>
        <p:spPr>
          <a:xfrm>
            <a:off x="9776460" y="4785995"/>
            <a:ext cx="2415540" cy="1172846"/>
          </a:xfrm>
          <a:custGeom>
            <a:gdLst>
              <a:gd name="connsiteX0" fmla="*/ 586423 w 2415540"/>
              <a:gd name="connsiteY0" fmla="*/ 0 h 1172846"/>
              <a:gd name="connsiteX1" fmla="*/ 2415540 w 2415540"/>
              <a:gd name="connsiteY1" fmla="*/ 0 h 1172846"/>
              <a:gd name="connsiteX2" fmla="*/ 2415540 w 2415540"/>
              <a:gd name="connsiteY2" fmla="*/ 1172846 h 1172846"/>
              <a:gd name="connsiteX3" fmla="*/ 586423 w 2415540"/>
              <a:gd name="connsiteY3" fmla="*/ 1172845 h 1172846"/>
              <a:gd name="connsiteX4" fmla="*/ 11914 w 2415540"/>
              <a:gd name="connsiteY4" fmla="*/ 704607 h 1172846"/>
              <a:gd name="connsiteX5" fmla="*/ 0 w 2415540"/>
              <a:gd name="connsiteY5" fmla="*/ 586423 h 1172846"/>
              <a:gd name="connsiteX6" fmla="*/ 11914 w 2415540"/>
              <a:gd name="connsiteY6" fmla="*/ 468238 h 1172846"/>
              <a:gd name="connsiteX7" fmla="*/ 586423 w 2415540"/>
              <a:gd name="connsiteY7" fmla="*/ 0 h 117284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5540" h="1172846">
                <a:moveTo>
                  <a:pt x="586423" y="0"/>
                </a:moveTo>
                <a:lnTo>
                  <a:pt x="2415540" y="0"/>
                </a:lnTo>
                <a:lnTo>
                  <a:pt x="2415540" y="1172846"/>
                </a:lnTo>
                <a:lnTo>
                  <a:pt x="586423" y="1172845"/>
                </a:lnTo>
                <a:cubicBezTo>
                  <a:pt x="303035" y="1172845"/>
                  <a:pt x="66596" y="971830"/>
                  <a:pt x="11914" y="704607"/>
                </a:cubicBezTo>
                <a:lnTo>
                  <a:pt x="0" y="586423"/>
                </a:lnTo>
                <a:lnTo>
                  <a:pt x="11914" y="468238"/>
                </a:lnTo>
                <a:cubicBezTo>
                  <a:pt x="66596" y="201016"/>
                  <a:pt x="303035" y="0"/>
                  <a:pt x="586423"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8" name="任意多边形: 形状 27"/>
          <p:cNvSpPr/>
          <p:nvPr userDrawn="1">
            <p:custDataLst>
              <p:tags r:id="rId13"/>
            </p:custDataLst>
          </p:nvPr>
        </p:nvSpPr>
        <p:spPr>
          <a:xfrm>
            <a:off x="1626870" y="0"/>
            <a:ext cx="1257935" cy="628650"/>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9" name="任意多边形: 形状 28"/>
          <p:cNvSpPr/>
          <p:nvPr userDrawn="1">
            <p:custDataLst>
              <p:tags r:id="rId14"/>
            </p:custDataLst>
          </p:nvPr>
        </p:nvSpPr>
        <p:spPr>
          <a:xfrm>
            <a:off x="1452880" y="0"/>
            <a:ext cx="1605915" cy="802640"/>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30" name="任意多边形: 形状 29"/>
          <p:cNvSpPr/>
          <p:nvPr userDrawn="1">
            <p:custDataLst>
              <p:tags r:id="rId15"/>
            </p:custDataLst>
          </p:nvPr>
        </p:nvSpPr>
        <p:spPr>
          <a:xfrm>
            <a:off x="1285240" y="0"/>
            <a:ext cx="1941195" cy="970915"/>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31" name="任意多边形: 形状 30"/>
          <p:cNvSpPr/>
          <p:nvPr userDrawn="1">
            <p:custDataLst>
              <p:tags r:id="rId16"/>
            </p:custDataLst>
          </p:nvPr>
        </p:nvSpPr>
        <p:spPr>
          <a:xfrm>
            <a:off x="1103630" y="0"/>
            <a:ext cx="2304415" cy="1152525"/>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32" name="任意多边形: 形状 31"/>
          <p:cNvSpPr/>
          <p:nvPr userDrawn="1">
            <p:custDataLst>
              <p:tags r:id="rId17"/>
            </p:custDataLst>
          </p:nvPr>
        </p:nvSpPr>
        <p:spPr>
          <a:xfrm>
            <a:off x="890905" y="0"/>
            <a:ext cx="2728595" cy="1364615"/>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2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2" name="标题 1"/>
          <p:cNvSpPr>
            <a:spLocks noGrp="1"/>
          </p:cNvSpPr>
          <p:nvPr>
            <p:ph type="ctrTitle" hasCustomPrompt="1"/>
            <p:custDataLst>
              <p:tags r:id="rId18"/>
            </p:custDataLst>
          </p:nvPr>
        </p:nvSpPr>
        <p:spPr>
          <a:xfrm>
            <a:off x="838200" y="1200313"/>
            <a:ext cx="8768398" cy="2255687"/>
          </a:xfrm>
        </p:spPr>
        <p:txBody>
          <a:bodyPr anchor="b"/>
          <a:lstStyle>
            <a:lvl1pPr algn="l">
              <a:lnSpc>
                <a:spcPct val="100000"/>
              </a:lnSpc>
              <a:defRPr sz="6000"/>
            </a:lvl1pPr>
          </a:lstStyle>
          <a:p>
            <a:r>
              <a:rPr lang="zh-CN" altLang="en-US"/>
              <a:t>单击编辑母版标题样式</a:t>
            </a:r>
            <a:endParaRPr lang="zh-CN" altLang="en-US"/>
          </a:p>
        </p:txBody>
      </p:sp>
      <p:sp>
        <p:nvSpPr>
          <p:cNvPr id="4" name="日期占位符 3"/>
          <p:cNvSpPr>
            <a:spLocks noGrp="1"/>
          </p:cNvSpPr>
          <p:nvPr>
            <p:ph type="dt" sz="half" idx="10"/>
            <p:custDataLst>
              <p:tags r:id="rId19"/>
            </p:custDataLst>
          </p:nvPr>
        </p:nvSpPr>
        <p:spPr/>
        <p:txBody>
          <a:body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11"/>
            <p:custDataLst>
              <p:tags r:id="rId20"/>
            </p:custDataLst>
          </p:nvPr>
        </p:nvSpPr>
        <p:spPr/>
        <p:txBody>
          <a:bodyPr/>
          <a:lstStyle/>
          <a:p>
            <a:endParaRPr lang="zh-CN" altLang="en-US"/>
          </a:p>
        </p:txBody>
      </p:sp>
      <p:sp>
        <p:nvSpPr>
          <p:cNvPr id="6" name="灯片编号占位符 5"/>
          <p:cNvSpPr>
            <a:spLocks noGrp="1"/>
          </p:cNvSpPr>
          <p:nvPr>
            <p:ph type="sldNum" sz="quarter" idx="12"/>
            <p:custDataLst>
              <p:tags r:id="rId21"/>
            </p:custDataLst>
          </p:nvPr>
        </p:nvSpPr>
        <p:spPr>
          <a:xfrm>
            <a:off x="8610600" y="6356350"/>
            <a:ext cx="2743200" cy="365125"/>
          </a:xfrm>
        </p:spPr>
        <p:txBody>
          <a:bodyPr/>
          <a:lstStyle/>
          <a:p>
            <a:fld id="{BE5F26B5-172A-4DC2-B0B7-181CFC56B87C}" type="slidenum">
              <a:rPr lang="zh-CN" altLang="en-US" smtClean="0"/>
              <a:t/>
            </a:fld>
            <a:endParaRPr lang="zh-CN" altLang="en-US"/>
          </a:p>
        </p:txBody>
      </p:sp>
      <p:sp>
        <p:nvSpPr>
          <p:cNvPr id="10" name="文本占位符 9"/>
          <p:cNvSpPr>
            <a:spLocks noGrp="1"/>
          </p:cNvSpPr>
          <p:nvPr>
            <p:ph type="body" sz="quarter" idx="13" hasCustomPrompt="1"/>
            <p:custDataLst>
              <p:tags r:id="rId22"/>
            </p:custDataLst>
          </p:nvPr>
        </p:nvSpPr>
        <p:spPr>
          <a:xfrm>
            <a:off x="886326" y="5123536"/>
            <a:ext cx="5711905" cy="834976"/>
          </a:xfrm>
        </p:spPr>
        <p:txBody>
          <a:bodyPr anchor="b">
            <a:normAutofit/>
          </a:bodyPr>
          <a:lstStyle>
            <a:lvl1pPr marL="0" indent="0">
              <a:lnSpc>
                <a:spcPct val="100000"/>
              </a:lnSpc>
              <a:buNone/>
              <a:defRPr sz="1600" b="1">
                <a:solidFill>
                  <a:schemeClr val="accent4"/>
                </a:solidFill>
              </a:defRPr>
            </a:lvl1pPr>
          </a:lstStyle>
          <a:p>
            <a:pPr lvl="0"/>
            <a:r>
              <a:rPr lang="zh-CN" altLang="en-US"/>
              <a:t>公司名占位符</a:t>
            </a:r>
            <a:endParaRPr lang="zh-CN" altLang="en-US"/>
          </a:p>
        </p:txBody>
      </p:sp>
      <p:sp>
        <p:nvSpPr>
          <p:cNvPr id="14" name="文本占位符 13"/>
          <p:cNvSpPr>
            <a:spLocks noGrp="1"/>
          </p:cNvSpPr>
          <p:nvPr>
            <p:ph type="body" sz="quarter" idx="14" hasCustomPrompt="1"/>
            <p:custDataLst>
              <p:tags r:id="rId23"/>
            </p:custDataLst>
          </p:nvPr>
        </p:nvSpPr>
        <p:spPr>
          <a:xfrm>
            <a:off x="3718231" y="3919467"/>
            <a:ext cx="2880000" cy="1025602"/>
          </a:xfrm>
        </p:spPr>
        <p:txBody>
          <a:bodyPr anchor="t">
            <a:normAutofit/>
          </a:bodyPr>
          <a:lstStyle>
            <a:lvl1pPr marL="0" indent="0" algn="l">
              <a:lnSpc>
                <a:spcPct val="100000"/>
              </a:lnSpc>
              <a:buNone/>
              <a:defRPr sz="1600">
                <a:solidFill>
                  <a:schemeClr val="accent3"/>
                </a:solidFill>
              </a:defRPr>
            </a:lvl1pPr>
          </a:lstStyle>
          <a:p>
            <a:pPr lvl="0"/>
            <a:r>
              <a:rPr lang="zh-CN" altLang="en-US"/>
              <a:t>日期时间占位符</a:t>
            </a:r>
            <a:endParaRPr lang="zh-CN" altLang="en-US"/>
          </a:p>
        </p:txBody>
      </p:sp>
      <p:sp>
        <p:nvSpPr>
          <p:cNvPr id="24" name="文本占位符 23"/>
          <p:cNvSpPr>
            <a:spLocks noGrp="1"/>
          </p:cNvSpPr>
          <p:nvPr>
            <p:ph type="body" sz="quarter" idx="17" hasCustomPrompt="1"/>
            <p:custDataLst>
              <p:tags r:id="rId24"/>
            </p:custDataLst>
          </p:nvPr>
        </p:nvSpPr>
        <p:spPr>
          <a:xfrm>
            <a:off x="886326" y="3921543"/>
            <a:ext cx="2743200" cy="1025602"/>
          </a:xfrm>
        </p:spPr>
        <p:txBody>
          <a:bodyPr anchor="t">
            <a:normAutofit/>
          </a:bodyPr>
          <a:lstStyle>
            <a:lvl1pPr marL="0" indent="0" algn="l">
              <a:lnSpc>
                <a:spcPct val="100000"/>
              </a:lnSpc>
              <a:buNone/>
              <a:defRPr sz="1600">
                <a:solidFill>
                  <a:schemeClr val="accent3"/>
                </a:solidFill>
              </a:defRPr>
            </a:lvl1pPr>
          </a:lstStyle>
          <a:p>
            <a:pPr lvl="0"/>
            <a:r>
              <a:rPr lang="zh-CN" altLang="en-US"/>
              <a:t>署名占位符</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31.xml" /><Relationship Id="rId13" Type="http://schemas.openxmlformats.org/officeDocument/2006/relationships/tags" Target="../tags/tag132.xml" /><Relationship Id="rId14" Type="http://schemas.openxmlformats.org/officeDocument/2006/relationships/tags" Target="../tags/tag133.xml" /><Relationship Id="rId15" Type="http://schemas.openxmlformats.org/officeDocument/2006/relationships/tags" Target="../tags/tag134.xml" /><Relationship Id="rId16" Type="http://schemas.openxmlformats.org/officeDocument/2006/relationships/tags" Target="../tags/tag135.xml" /><Relationship Id="rId17" Type="http://schemas.openxmlformats.org/officeDocument/2006/relationships/tags" Target="../tags/tag136.xml" /><Relationship Id="rId18"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838200" y="360000"/>
            <a:ext cx="10515600" cy="864000"/>
          </a:xfrm>
          <a:prstGeom prst="rect">
            <a:avLst/>
          </a:prstGeom>
        </p:spPr>
        <p:txBody>
          <a:bodyPr vert="horz" lIns="0" tIns="0" rIns="0" bIns="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838200" y="1364400"/>
            <a:ext cx="10515600" cy="4813200"/>
          </a:xfrm>
          <a:prstGeom prst="rect">
            <a:avLst/>
          </a:prstGeom>
        </p:spPr>
        <p:txBody>
          <a:bodyPr vert="horz" lIns="0" tIns="0" rIns="0" bIns="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
            </a:fld>
            <a:endParaRPr lang="zh-CN" altLang="en-US"/>
          </a:p>
        </p:txBody>
      </p:sp>
      <p:sp>
        <p:nvSpPr>
          <p:cNvPr id="8" name="KSO_TEMPLATE" hidden="1"/>
          <p:cNvSpPr/>
          <p:nvPr userDrawn="1">
            <p:custDataLst>
              <p:tags r:id="rId17"/>
            </p:custDataLst>
          </p:nvPr>
        </p:nvSpPr>
        <p:spPr>
          <a:xfrm flipH="1">
            <a:off x="0" y="0"/>
            <a:ext cx="0" cy="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algn="l" defTabSz="914400" rtl="0" eaLnBrk="1" latinLnBrk="0" hangingPunct="1">
        <a:lnSpc>
          <a:spcPct val="100000"/>
        </a:lnSpc>
        <a:spcBef>
          <a:spcPct val="0"/>
        </a:spcBef>
        <a:buNone/>
        <a:defRPr sz="3600" b="1" kern="1200">
          <a:solidFill>
            <a:schemeClr val="accent4"/>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37.xml" /><Relationship Id="rId3" Type="http://schemas.openxmlformats.org/officeDocument/2006/relationships/tags" Target="../tags/tag138.xml" /><Relationship Id="rId4" Type="http://schemas.openxmlformats.org/officeDocument/2006/relationships/tags" Target="../tags/tag139.xml" /><Relationship Id="rId5" Type="http://schemas.openxmlformats.org/officeDocument/2006/relationships/tags" Target="../tags/tag140.xml" /><Relationship Id="rId6" Type="http://schemas.openxmlformats.org/officeDocument/2006/relationships/tags" Target="../tags/tag14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50.xml" /><Relationship Id="rId11" Type="http://schemas.openxmlformats.org/officeDocument/2006/relationships/tags" Target="../tags/tag151.xml" /><Relationship Id="rId12" Type="http://schemas.openxmlformats.org/officeDocument/2006/relationships/tags" Target="../tags/tag152.xml" /><Relationship Id="rId13" Type="http://schemas.openxmlformats.org/officeDocument/2006/relationships/tags" Target="../tags/tag153.xml" /><Relationship Id="rId14" Type="http://schemas.openxmlformats.org/officeDocument/2006/relationships/tags" Target="../tags/tag154.xml" /><Relationship Id="rId2" Type="http://schemas.openxmlformats.org/officeDocument/2006/relationships/tags" Target="../tags/tag142.xml" /><Relationship Id="rId3" Type="http://schemas.openxmlformats.org/officeDocument/2006/relationships/tags" Target="../tags/tag143.xml" /><Relationship Id="rId4" Type="http://schemas.openxmlformats.org/officeDocument/2006/relationships/tags" Target="../tags/tag144.xml" /><Relationship Id="rId5" Type="http://schemas.openxmlformats.org/officeDocument/2006/relationships/tags" Target="../tags/tag145.xml" /><Relationship Id="rId6" Type="http://schemas.openxmlformats.org/officeDocument/2006/relationships/tags" Target="../tags/tag146.xml" /><Relationship Id="rId7" Type="http://schemas.openxmlformats.org/officeDocument/2006/relationships/tags" Target="../tags/tag147.xml" /><Relationship Id="rId8" Type="http://schemas.openxmlformats.org/officeDocument/2006/relationships/tags" Target="../tags/tag148.xml" /><Relationship Id="rId9" Type="http://schemas.openxmlformats.org/officeDocument/2006/relationships/tags" Target="../tags/tag149.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5.xml" /><Relationship Id="rId3" Type="http://schemas.openxmlformats.org/officeDocument/2006/relationships/tags" Target="../tags/tag156.xml" /><Relationship Id="rId4" Type="http://schemas.openxmlformats.org/officeDocument/2006/relationships/tags" Target="../tags/tag15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6.xml" /><Relationship Id="rId11" Type="http://schemas.openxmlformats.org/officeDocument/2006/relationships/tags" Target="../tags/tag167.xml" /><Relationship Id="rId12" Type="http://schemas.openxmlformats.org/officeDocument/2006/relationships/tags" Target="../tags/tag168.xml" /><Relationship Id="rId13" Type="http://schemas.openxmlformats.org/officeDocument/2006/relationships/tags" Target="../tags/tag169.xml" /><Relationship Id="rId14" Type="http://schemas.openxmlformats.org/officeDocument/2006/relationships/tags" Target="../tags/tag170.xml" /><Relationship Id="rId15" Type="http://schemas.openxmlformats.org/officeDocument/2006/relationships/tags" Target="../tags/tag171.xml" /><Relationship Id="rId16" Type="http://schemas.openxmlformats.org/officeDocument/2006/relationships/tags" Target="../tags/tag172.xml" /><Relationship Id="rId17" Type="http://schemas.openxmlformats.org/officeDocument/2006/relationships/tags" Target="../tags/tag173.xml" /><Relationship Id="rId2" Type="http://schemas.openxmlformats.org/officeDocument/2006/relationships/tags" Target="../tags/tag158.xml" /><Relationship Id="rId3" Type="http://schemas.openxmlformats.org/officeDocument/2006/relationships/tags" Target="../tags/tag159.xml" /><Relationship Id="rId4" Type="http://schemas.openxmlformats.org/officeDocument/2006/relationships/tags" Target="../tags/tag160.xml" /><Relationship Id="rId5" Type="http://schemas.openxmlformats.org/officeDocument/2006/relationships/tags" Target="../tags/tag161.xml" /><Relationship Id="rId6" Type="http://schemas.openxmlformats.org/officeDocument/2006/relationships/tags" Target="../tags/tag162.xml" /><Relationship Id="rId7" Type="http://schemas.openxmlformats.org/officeDocument/2006/relationships/tags" Target="../tags/tag163.xml" /><Relationship Id="rId8" Type="http://schemas.openxmlformats.org/officeDocument/2006/relationships/tags" Target="../tags/tag164.xml" /><Relationship Id="rId9" Type="http://schemas.openxmlformats.org/officeDocument/2006/relationships/tags" Target="../tags/tag16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2.xml" /><Relationship Id="rId11" Type="http://schemas.openxmlformats.org/officeDocument/2006/relationships/tags" Target="../tags/tag183.xml" /><Relationship Id="rId12" Type="http://schemas.openxmlformats.org/officeDocument/2006/relationships/tags" Target="../tags/tag184.xml" /><Relationship Id="rId13" Type="http://schemas.openxmlformats.org/officeDocument/2006/relationships/tags" Target="../tags/tag185.xml" /><Relationship Id="rId14" Type="http://schemas.openxmlformats.org/officeDocument/2006/relationships/tags" Target="../tags/tag186.xml" /><Relationship Id="rId15" Type="http://schemas.openxmlformats.org/officeDocument/2006/relationships/tags" Target="../tags/tag187.xml" /><Relationship Id="rId16" Type="http://schemas.openxmlformats.org/officeDocument/2006/relationships/tags" Target="../tags/tag188.xml" /><Relationship Id="rId17" Type="http://schemas.openxmlformats.org/officeDocument/2006/relationships/tags" Target="../tags/tag189.xml" /><Relationship Id="rId2" Type="http://schemas.openxmlformats.org/officeDocument/2006/relationships/tags" Target="../tags/tag174.xml" /><Relationship Id="rId3" Type="http://schemas.openxmlformats.org/officeDocument/2006/relationships/tags" Target="../tags/tag175.xml" /><Relationship Id="rId4" Type="http://schemas.openxmlformats.org/officeDocument/2006/relationships/tags" Target="../tags/tag176.xml" /><Relationship Id="rId5" Type="http://schemas.openxmlformats.org/officeDocument/2006/relationships/tags" Target="../tags/tag177.xml" /><Relationship Id="rId6" Type="http://schemas.openxmlformats.org/officeDocument/2006/relationships/tags" Target="../tags/tag178.xml" /><Relationship Id="rId7" Type="http://schemas.openxmlformats.org/officeDocument/2006/relationships/tags" Target="../tags/tag179.xml" /><Relationship Id="rId8" Type="http://schemas.openxmlformats.org/officeDocument/2006/relationships/tags" Target="../tags/tag180.xml" /><Relationship Id="rId9" Type="http://schemas.openxmlformats.org/officeDocument/2006/relationships/tags" Target="../tags/tag18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8.xml" /><Relationship Id="rId11" Type="http://schemas.openxmlformats.org/officeDocument/2006/relationships/tags" Target="../tags/tag199.xml" /><Relationship Id="rId12" Type="http://schemas.openxmlformats.org/officeDocument/2006/relationships/tags" Target="../tags/tag200.xml" /><Relationship Id="rId13" Type="http://schemas.openxmlformats.org/officeDocument/2006/relationships/tags" Target="../tags/tag201.xml" /><Relationship Id="rId14" Type="http://schemas.openxmlformats.org/officeDocument/2006/relationships/tags" Target="../tags/tag202.xml" /><Relationship Id="rId15" Type="http://schemas.openxmlformats.org/officeDocument/2006/relationships/tags" Target="../tags/tag203.xml" /><Relationship Id="rId16" Type="http://schemas.openxmlformats.org/officeDocument/2006/relationships/tags" Target="../tags/tag204.xml" /><Relationship Id="rId17" Type="http://schemas.openxmlformats.org/officeDocument/2006/relationships/tags" Target="../tags/tag205.xml" /><Relationship Id="rId2" Type="http://schemas.openxmlformats.org/officeDocument/2006/relationships/tags" Target="../tags/tag190.xml" /><Relationship Id="rId3" Type="http://schemas.openxmlformats.org/officeDocument/2006/relationships/tags" Target="../tags/tag191.xml" /><Relationship Id="rId4" Type="http://schemas.openxmlformats.org/officeDocument/2006/relationships/tags" Target="../tags/tag192.xml" /><Relationship Id="rId5" Type="http://schemas.openxmlformats.org/officeDocument/2006/relationships/tags" Target="../tags/tag193.xml" /><Relationship Id="rId6" Type="http://schemas.openxmlformats.org/officeDocument/2006/relationships/tags" Target="../tags/tag194.xml" /><Relationship Id="rId7" Type="http://schemas.openxmlformats.org/officeDocument/2006/relationships/tags" Target="../tags/tag195.xml" /><Relationship Id="rId8" Type="http://schemas.openxmlformats.org/officeDocument/2006/relationships/tags" Target="../tags/tag196.xml" /><Relationship Id="rId9" Type="http://schemas.openxmlformats.org/officeDocument/2006/relationships/tags" Target="../tags/tag19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06.xml" /><Relationship Id="rId3" Type="http://schemas.openxmlformats.org/officeDocument/2006/relationships/tags" Target="../tags/tag207.xml" /><Relationship Id="rId4" Type="http://schemas.openxmlformats.org/officeDocument/2006/relationships/tags" Target="../tags/tag20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7.xml" /><Relationship Id="rId11" Type="http://schemas.openxmlformats.org/officeDocument/2006/relationships/tags" Target="../tags/tag218.xml" /><Relationship Id="rId12" Type="http://schemas.openxmlformats.org/officeDocument/2006/relationships/tags" Target="../tags/tag219.xml" /><Relationship Id="rId13" Type="http://schemas.openxmlformats.org/officeDocument/2006/relationships/tags" Target="../tags/tag220.xml" /><Relationship Id="rId14" Type="http://schemas.openxmlformats.org/officeDocument/2006/relationships/tags" Target="../tags/tag221.xml" /><Relationship Id="rId15" Type="http://schemas.openxmlformats.org/officeDocument/2006/relationships/tags" Target="../tags/tag222.xml" /><Relationship Id="rId16" Type="http://schemas.openxmlformats.org/officeDocument/2006/relationships/tags" Target="../tags/tag223.xml" /><Relationship Id="rId17" Type="http://schemas.openxmlformats.org/officeDocument/2006/relationships/tags" Target="../tags/tag224.xml" /><Relationship Id="rId18" Type="http://schemas.openxmlformats.org/officeDocument/2006/relationships/tags" Target="../tags/tag225.xml" /><Relationship Id="rId19" Type="http://schemas.openxmlformats.org/officeDocument/2006/relationships/tags" Target="../tags/tag226.xml" /><Relationship Id="rId2" Type="http://schemas.openxmlformats.org/officeDocument/2006/relationships/tags" Target="../tags/tag209.xml" /><Relationship Id="rId20" Type="http://schemas.openxmlformats.org/officeDocument/2006/relationships/tags" Target="../tags/tag227.xml" /><Relationship Id="rId21" Type="http://schemas.openxmlformats.org/officeDocument/2006/relationships/tags" Target="../tags/tag228.xml" /><Relationship Id="rId22" Type="http://schemas.openxmlformats.org/officeDocument/2006/relationships/tags" Target="../tags/tag229.xml" /><Relationship Id="rId23" Type="http://schemas.openxmlformats.org/officeDocument/2006/relationships/tags" Target="../tags/tag230.xml" /><Relationship Id="rId24" Type="http://schemas.openxmlformats.org/officeDocument/2006/relationships/tags" Target="../tags/tag231.xml" /><Relationship Id="rId25" Type="http://schemas.openxmlformats.org/officeDocument/2006/relationships/tags" Target="../tags/tag232.xml" /><Relationship Id="rId26" Type="http://schemas.openxmlformats.org/officeDocument/2006/relationships/tags" Target="../tags/tag233.xml" /><Relationship Id="rId27" Type="http://schemas.openxmlformats.org/officeDocument/2006/relationships/tags" Target="../tags/tag234.xml" /><Relationship Id="rId3" Type="http://schemas.openxmlformats.org/officeDocument/2006/relationships/tags" Target="../tags/tag210.xml" /><Relationship Id="rId4" Type="http://schemas.openxmlformats.org/officeDocument/2006/relationships/tags" Target="../tags/tag211.xml" /><Relationship Id="rId5" Type="http://schemas.openxmlformats.org/officeDocument/2006/relationships/tags" Target="../tags/tag212.xml" /><Relationship Id="rId6" Type="http://schemas.openxmlformats.org/officeDocument/2006/relationships/tags" Target="../tags/tag213.xml" /><Relationship Id="rId7" Type="http://schemas.openxmlformats.org/officeDocument/2006/relationships/tags" Target="../tags/tag214.xml" /><Relationship Id="rId8" Type="http://schemas.openxmlformats.org/officeDocument/2006/relationships/tags" Target="../tags/tag215.xml" /><Relationship Id="rId9" Type="http://schemas.openxmlformats.org/officeDocument/2006/relationships/tags" Target="../tags/tag2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43.xml" /><Relationship Id="rId11" Type="http://schemas.openxmlformats.org/officeDocument/2006/relationships/tags" Target="../tags/tag244.xml" /><Relationship Id="rId12" Type="http://schemas.openxmlformats.org/officeDocument/2006/relationships/tags" Target="../tags/tag245.xml" /><Relationship Id="rId13" Type="http://schemas.openxmlformats.org/officeDocument/2006/relationships/tags" Target="../tags/tag246.xml" /><Relationship Id="rId14" Type="http://schemas.openxmlformats.org/officeDocument/2006/relationships/tags" Target="../tags/tag247.xml" /><Relationship Id="rId15" Type="http://schemas.openxmlformats.org/officeDocument/2006/relationships/tags" Target="../tags/tag248.xml" /><Relationship Id="rId16" Type="http://schemas.openxmlformats.org/officeDocument/2006/relationships/tags" Target="../tags/tag249.xml" /><Relationship Id="rId17" Type="http://schemas.openxmlformats.org/officeDocument/2006/relationships/tags" Target="../tags/tag250.xml" /><Relationship Id="rId2" Type="http://schemas.openxmlformats.org/officeDocument/2006/relationships/tags" Target="../tags/tag235.xml" /><Relationship Id="rId3" Type="http://schemas.openxmlformats.org/officeDocument/2006/relationships/tags" Target="../tags/tag236.xml" /><Relationship Id="rId4" Type="http://schemas.openxmlformats.org/officeDocument/2006/relationships/tags" Target="../tags/tag237.xml" /><Relationship Id="rId5" Type="http://schemas.openxmlformats.org/officeDocument/2006/relationships/tags" Target="../tags/tag238.xml" /><Relationship Id="rId6" Type="http://schemas.openxmlformats.org/officeDocument/2006/relationships/tags" Target="../tags/tag239.xml" /><Relationship Id="rId7" Type="http://schemas.openxmlformats.org/officeDocument/2006/relationships/tags" Target="../tags/tag240.xml" /><Relationship Id="rId8" Type="http://schemas.openxmlformats.org/officeDocument/2006/relationships/tags" Target="../tags/tag241.xml" /><Relationship Id="rId9" Type="http://schemas.openxmlformats.org/officeDocument/2006/relationships/tags" Target="../tags/tag24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59.xml" /><Relationship Id="rId11" Type="http://schemas.openxmlformats.org/officeDocument/2006/relationships/tags" Target="../tags/tag260.xml" /><Relationship Id="rId12" Type="http://schemas.openxmlformats.org/officeDocument/2006/relationships/tags" Target="../tags/tag261.xml" /><Relationship Id="rId13" Type="http://schemas.openxmlformats.org/officeDocument/2006/relationships/tags" Target="../tags/tag262.xml" /><Relationship Id="rId14" Type="http://schemas.openxmlformats.org/officeDocument/2006/relationships/tags" Target="../tags/tag263.xml" /><Relationship Id="rId15" Type="http://schemas.openxmlformats.org/officeDocument/2006/relationships/tags" Target="../tags/tag264.xml" /><Relationship Id="rId16" Type="http://schemas.openxmlformats.org/officeDocument/2006/relationships/tags" Target="../tags/tag265.xml" /><Relationship Id="rId17" Type="http://schemas.openxmlformats.org/officeDocument/2006/relationships/tags" Target="../tags/tag266.xml" /><Relationship Id="rId2" Type="http://schemas.openxmlformats.org/officeDocument/2006/relationships/tags" Target="../tags/tag251.xml" /><Relationship Id="rId3" Type="http://schemas.openxmlformats.org/officeDocument/2006/relationships/tags" Target="../tags/tag252.xml" /><Relationship Id="rId4" Type="http://schemas.openxmlformats.org/officeDocument/2006/relationships/tags" Target="../tags/tag253.xml" /><Relationship Id="rId5" Type="http://schemas.openxmlformats.org/officeDocument/2006/relationships/tags" Target="../tags/tag254.xml" /><Relationship Id="rId6" Type="http://schemas.openxmlformats.org/officeDocument/2006/relationships/tags" Target="../tags/tag255.xml" /><Relationship Id="rId7" Type="http://schemas.openxmlformats.org/officeDocument/2006/relationships/tags" Target="../tags/tag256.xml" /><Relationship Id="rId8" Type="http://schemas.openxmlformats.org/officeDocument/2006/relationships/tags" Target="../tags/tag257.xml" /><Relationship Id="rId9" Type="http://schemas.openxmlformats.org/officeDocument/2006/relationships/tags" Target="../tags/tag25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67.xml" /><Relationship Id="rId3" Type="http://schemas.openxmlformats.org/officeDocument/2006/relationships/tags" Target="../tags/tag268.xml" /><Relationship Id="rId4" Type="http://schemas.openxmlformats.org/officeDocument/2006/relationships/tags" Target="../tags/tag26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78.xml" /><Relationship Id="rId11" Type="http://schemas.openxmlformats.org/officeDocument/2006/relationships/tags" Target="../tags/tag279.xml" /><Relationship Id="rId12" Type="http://schemas.openxmlformats.org/officeDocument/2006/relationships/tags" Target="../tags/tag280.xml" /><Relationship Id="rId13" Type="http://schemas.openxmlformats.org/officeDocument/2006/relationships/tags" Target="../tags/tag281.xml" /><Relationship Id="rId14" Type="http://schemas.openxmlformats.org/officeDocument/2006/relationships/tags" Target="../tags/tag282.xml" /><Relationship Id="rId15" Type="http://schemas.openxmlformats.org/officeDocument/2006/relationships/tags" Target="../tags/tag283.xml" /><Relationship Id="rId16" Type="http://schemas.openxmlformats.org/officeDocument/2006/relationships/tags" Target="../tags/tag284.xml" /><Relationship Id="rId17" Type="http://schemas.openxmlformats.org/officeDocument/2006/relationships/tags" Target="../tags/tag285.xml" /><Relationship Id="rId18" Type="http://schemas.openxmlformats.org/officeDocument/2006/relationships/tags" Target="../tags/tag286.xml" /><Relationship Id="rId2" Type="http://schemas.openxmlformats.org/officeDocument/2006/relationships/tags" Target="../tags/tag270.xml" /><Relationship Id="rId3" Type="http://schemas.openxmlformats.org/officeDocument/2006/relationships/tags" Target="../tags/tag271.xml" /><Relationship Id="rId4" Type="http://schemas.openxmlformats.org/officeDocument/2006/relationships/tags" Target="../tags/tag272.xml" /><Relationship Id="rId5" Type="http://schemas.openxmlformats.org/officeDocument/2006/relationships/tags" Target="../tags/tag273.xml" /><Relationship Id="rId6" Type="http://schemas.openxmlformats.org/officeDocument/2006/relationships/tags" Target="../tags/tag274.xml" /><Relationship Id="rId7" Type="http://schemas.openxmlformats.org/officeDocument/2006/relationships/tags" Target="../tags/tag275.xml" /><Relationship Id="rId8" Type="http://schemas.openxmlformats.org/officeDocument/2006/relationships/tags" Target="../tags/tag276.xml" /><Relationship Id="rId9" Type="http://schemas.openxmlformats.org/officeDocument/2006/relationships/tags" Target="../tags/tag27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8055020023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p:cNvSpPr>
            <a:spLocks noGrp="1"/>
          </p:cNvSpPr>
          <p:nvPr>
            <p:ph type="ctrTitle"/>
            <p:custDataLst>
              <p:tags r:id="rId2"/>
            </p:custDataLst>
          </p:nvPr>
        </p:nvSpPr>
        <p:spPr>
          <a:xfrm>
            <a:off x="838200" y="2131488"/>
            <a:ext cx="8708376" cy="1800000"/>
          </a:xfrm>
        </p:spPr>
        <p:txBody>
          <a:bodyPr/>
          <a:lstStyle/>
          <a:p>
            <a:r>
              <a:rPr lang="zh-CN" altLang="en-US"/>
              <a:t>天行赤眼暴翳的护理查房</a:t>
            </a:r>
            <a:endParaRPr lang="zh-CN" altLang="en-US"/>
          </a:p>
        </p:txBody>
      </p:sp>
      <p:sp>
        <p:nvSpPr>
          <p:cNvPr id="6" name="公司名"/>
          <p:cNvSpPr>
            <a:spLocks noGrp="1"/>
          </p:cNvSpPr>
          <p:nvPr>
            <p:ph type="body" sz="quarter" idx="13"/>
            <p:custDataLst>
              <p:tags r:id="rId3"/>
            </p:custDataLst>
          </p:nvPr>
        </p:nvSpPr>
        <p:spPr>
          <a:xfrm>
            <a:off x="842642" y="5230368"/>
            <a:ext cx="2743199" cy="976128"/>
          </a:xfrm>
        </p:spPr>
        <p:txBody>
          <a:bodyPr/>
          <a:lstStyle/>
          <a:p>
            <a:r>
              <a:rPr lang="en-US" altLang="zh-CN"/>
              <a:t>YOUR LOGO</a:t>
            </a:r>
            <a:endParaRPr lang="zh-CN" altLang="en-US"/>
          </a:p>
        </p:txBody>
      </p:sp>
      <p:sp>
        <p:nvSpPr>
          <p:cNvPr id="7" name="日期时间"/>
          <p:cNvSpPr>
            <a:spLocks noGrp="1"/>
          </p:cNvSpPr>
          <p:nvPr>
            <p:ph type="body" sz="quarter" idx="14"/>
            <p:custDataLst>
              <p:tags r:id="rId4"/>
            </p:custDataLst>
          </p:nvPr>
        </p:nvSpPr>
        <p:spPr>
          <a:xfrm>
            <a:off x="3360716" y="4168127"/>
            <a:ext cx="2950805" cy="976128"/>
          </a:xfrm>
        </p:spPr>
        <p:txBody>
          <a:bodyPr/>
          <a:lstStyle/>
          <a:p>
            <a:r>
              <a:rPr lang="zh-CN" altLang="en-US"/>
              <a:t>汇报时间：</a:t>
            </a:r>
            <a:r>
              <a:rPr lang="en-US" altLang="zh-CN"/>
              <a:t>20XX/XX/XX</a:t>
            </a:r>
            <a:endParaRPr lang="en-US" altLang="zh-CN"/>
          </a:p>
        </p:txBody>
      </p:sp>
      <p:sp>
        <p:nvSpPr>
          <p:cNvPr id="10" name="署名"/>
          <p:cNvSpPr>
            <a:spLocks noGrp="1"/>
          </p:cNvSpPr>
          <p:nvPr>
            <p:ph type="body" sz="quarter" idx="17"/>
            <p:custDataLst>
              <p:tags r:id="rId5"/>
            </p:custDataLst>
          </p:nvPr>
        </p:nvSpPr>
        <p:spPr>
          <a:xfrm>
            <a:off x="838200" y="4168895"/>
            <a:ext cx="2463645" cy="976128"/>
          </a:xfrm>
        </p:spPr>
        <p:txBody>
          <a:bodyPr>
            <a:normAutofit/>
          </a:bodyPr>
          <a:lstStyle/>
          <a:p>
            <a:r>
              <a:rPr lang="zh-CN" altLang="en-US"/>
              <a:t>汇报人：_</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序号"/>
          <p:cNvSpPr txBox="1"/>
          <p:nvPr>
            <p:custDataLst>
              <p:tags r:id="rId2"/>
            </p:custDataLst>
          </p:nvPr>
        </p:nvSpPr>
        <p:spPr>
          <a:xfrm>
            <a:off x="6299200" y="73342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1</a:t>
            </a:r>
            <a:endParaRPr lang="en-US" sz="2400" b="1">
              <a:solidFill>
                <a:schemeClr val="lt1">
                  <a:lumMod val="100000"/>
                </a:schemeClr>
              </a:solidFill>
              <a:latin typeface="+mj-ea"/>
              <a:ea typeface="+mj-ea"/>
            </a:endParaRPr>
          </a:p>
        </p:txBody>
      </p:sp>
      <p:sp>
        <p:nvSpPr>
          <p:cNvPr id="7" name="项标题"/>
          <p:cNvSpPr txBox="1"/>
          <p:nvPr>
            <p:custDataLst>
              <p:tags r:id="rId3"/>
            </p:custDataLst>
          </p:nvPr>
        </p:nvSpPr>
        <p:spPr>
          <a:xfrm>
            <a:off x="7138670" y="805180"/>
            <a:ext cx="4684395" cy="82296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天行赤眼暴翳的概述</a:t>
            </a:r>
            <a:endParaRPr lang="zh-CN" altLang="en-US" sz="2800" b="1" spc="300">
              <a:solidFill>
                <a:schemeClr val="accent4"/>
              </a:solidFill>
              <a:latin typeface="+mj-ea"/>
              <a:ea typeface="+mj-ea"/>
            </a:endParaRPr>
          </a:p>
        </p:txBody>
      </p:sp>
      <p:sp>
        <p:nvSpPr>
          <p:cNvPr id="11" name="序号"/>
          <p:cNvSpPr txBox="1"/>
          <p:nvPr>
            <p:custDataLst>
              <p:tags r:id="rId4"/>
            </p:custDataLst>
          </p:nvPr>
        </p:nvSpPr>
        <p:spPr>
          <a:xfrm>
            <a:off x="6299200" y="190309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2</a:t>
            </a:r>
            <a:endParaRPr lang="en-US" sz="2400" b="1">
              <a:solidFill>
                <a:schemeClr val="lt1">
                  <a:lumMod val="100000"/>
                </a:schemeClr>
              </a:solidFill>
              <a:latin typeface="+mj-ea"/>
              <a:ea typeface="+mj-ea"/>
            </a:endParaRPr>
          </a:p>
        </p:txBody>
      </p:sp>
      <p:sp>
        <p:nvSpPr>
          <p:cNvPr id="12" name="项标题"/>
          <p:cNvSpPr txBox="1"/>
          <p:nvPr>
            <p:custDataLst>
              <p:tags r:id="rId5"/>
            </p:custDataLst>
          </p:nvPr>
        </p:nvSpPr>
        <p:spPr>
          <a:xfrm>
            <a:off x="7138670" y="1974850"/>
            <a:ext cx="4684395" cy="82423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患者病史简介</a:t>
            </a:r>
            <a:endParaRPr lang="zh-CN" altLang="en-US" sz="2800" b="1" spc="300">
              <a:solidFill>
                <a:schemeClr val="accent4"/>
              </a:solidFill>
              <a:latin typeface="+mj-ea"/>
              <a:ea typeface="+mj-ea"/>
            </a:endParaRPr>
          </a:p>
        </p:txBody>
      </p:sp>
      <p:sp>
        <p:nvSpPr>
          <p:cNvPr id="14" name="序号"/>
          <p:cNvSpPr txBox="1"/>
          <p:nvPr>
            <p:custDataLst>
              <p:tags r:id="rId6"/>
            </p:custDataLst>
          </p:nvPr>
        </p:nvSpPr>
        <p:spPr>
          <a:xfrm>
            <a:off x="6299200" y="307403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3</a:t>
            </a:r>
            <a:endParaRPr lang="en-US" sz="2400" b="1">
              <a:solidFill>
                <a:schemeClr val="lt1">
                  <a:lumMod val="100000"/>
                </a:schemeClr>
              </a:solidFill>
              <a:latin typeface="+mj-ea"/>
              <a:ea typeface="+mj-ea"/>
            </a:endParaRPr>
          </a:p>
        </p:txBody>
      </p:sp>
      <p:sp>
        <p:nvSpPr>
          <p:cNvPr id="15" name="项标题"/>
          <p:cNvSpPr txBox="1"/>
          <p:nvPr>
            <p:custDataLst>
              <p:tags r:id="rId7"/>
            </p:custDataLst>
          </p:nvPr>
        </p:nvSpPr>
        <p:spPr>
          <a:xfrm>
            <a:off x="7138670" y="3145790"/>
            <a:ext cx="4684395" cy="82423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护理诊断</a:t>
            </a:r>
            <a:endParaRPr lang="zh-CN" altLang="en-US" sz="2800" b="1" spc="300">
              <a:solidFill>
                <a:schemeClr val="accent4"/>
              </a:solidFill>
              <a:latin typeface="+mj-ea"/>
              <a:ea typeface="+mj-ea"/>
            </a:endParaRPr>
          </a:p>
        </p:txBody>
      </p:sp>
      <p:sp>
        <p:nvSpPr>
          <p:cNvPr id="17" name="序号"/>
          <p:cNvSpPr txBox="1"/>
          <p:nvPr>
            <p:custDataLst>
              <p:tags r:id="rId8"/>
            </p:custDataLst>
          </p:nvPr>
        </p:nvSpPr>
        <p:spPr>
          <a:xfrm>
            <a:off x="6299200" y="424497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4</a:t>
            </a:r>
            <a:endParaRPr lang="en-US" sz="2400" b="1">
              <a:solidFill>
                <a:schemeClr val="lt1">
                  <a:lumMod val="100000"/>
                </a:schemeClr>
              </a:solidFill>
              <a:latin typeface="+mj-ea"/>
              <a:ea typeface="+mj-ea"/>
            </a:endParaRPr>
          </a:p>
        </p:txBody>
      </p:sp>
      <p:sp>
        <p:nvSpPr>
          <p:cNvPr id="18" name="项标题"/>
          <p:cNvSpPr txBox="1"/>
          <p:nvPr>
            <p:custDataLst>
              <p:tags r:id="rId9"/>
            </p:custDataLst>
          </p:nvPr>
        </p:nvSpPr>
        <p:spPr>
          <a:xfrm>
            <a:off x="7138670" y="4317365"/>
            <a:ext cx="4684395" cy="82423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护理措施</a:t>
            </a:r>
            <a:endParaRPr lang="zh-CN" altLang="en-US" sz="2800" b="1" spc="300">
              <a:solidFill>
                <a:schemeClr val="accent4"/>
              </a:solidFill>
              <a:latin typeface="+mj-ea"/>
              <a:ea typeface="+mj-ea"/>
            </a:endParaRPr>
          </a:p>
        </p:txBody>
      </p:sp>
      <p:sp>
        <p:nvSpPr>
          <p:cNvPr id="4" name="标题"/>
          <p:cNvSpPr>
            <a:spLocks noGrp="1"/>
          </p:cNvSpPr>
          <p:nvPr>
            <p:ph type="title"/>
            <p:custDataLst>
              <p:tags r:id="rId10"/>
            </p:custDataLst>
          </p:nvPr>
        </p:nvSpPr>
        <p:spPr>
          <a:xfrm>
            <a:off x="1226820" y="2446668"/>
            <a:ext cx="2880000" cy="1081088"/>
          </a:xfrm>
        </p:spPr>
        <p:txBody>
          <a:bodyPr/>
          <a:lstStyle/>
          <a:p>
            <a:r>
              <a:rPr lang="zh-CN" altLang="en-US">
                <a:solidFill>
                  <a:schemeClr val="lt1">
                    <a:lumMod val="100000"/>
                  </a:schemeClr>
                </a:solidFill>
              </a:rPr>
              <a:t>目录</a:t>
            </a:r>
            <a:endParaRPr lang="zh-CN" altLang="en-US">
              <a:solidFill>
                <a:schemeClr val="lt1">
                  <a:lumMod val="100000"/>
                </a:schemeClr>
              </a:solidFill>
            </a:endParaRPr>
          </a:p>
        </p:txBody>
      </p:sp>
      <p:sp>
        <p:nvSpPr>
          <p:cNvPr id="5" name="副标题"/>
          <p:cNvSpPr>
            <a:spLocks noGrp="1"/>
          </p:cNvSpPr>
          <p:nvPr>
            <p:ph type="body" idx="1"/>
            <p:custDataLst>
              <p:tags r:id="rId11"/>
            </p:custDataLst>
          </p:nvPr>
        </p:nvSpPr>
        <p:spPr>
          <a:xfrm>
            <a:off x="1226821" y="3616668"/>
            <a:ext cx="2880000" cy="504000"/>
          </a:xfrm>
        </p:spPr>
        <p:txBody>
          <a:bodyPr/>
          <a:lstStyle/>
          <a:p>
            <a:r>
              <a:rPr lang="en-US" altLang="zh-CN">
                <a:solidFill>
                  <a:schemeClr val="lt1">
                    <a:lumMod val="100000"/>
                  </a:schemeClr>
                </a:solidFill>
              </a:rPr>
              <a:t>CONTENTS</a:t>
            </a:r>
            <a:endParaRPr lang="zh-CN" altLang="en-US">
              <a:solidFill>
                <a:schemeClr val="lt1">
                  <a:lumMod val="100000"/>
                </a:schemeClr>
              </a:solidFill>
            </a:endParaRPr>
          </a:p>
        </p:txBody>
      </p:sp>
      <p:sp>
        <p:nvSpPr>
          <p:cNvPr id="3" name="序号"/>
          <p:cNvSpPr txBox="1"/>
          <p:nvPr>
            <p:custDataLst>
              <p:tags r:id="rId12"/>
            </p:custDataLst>
          </p:nvPr>
        </p:nvSpPr>
        <p:spPr>
          <a:xfrm>
            <a:off x="6299200" y="541591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5</a:t>
            </a:r>
            <a:endParaRPr lang="en-US" sz="2400" b="1">
              <a:solidFill>
                <a:schemeClr val="lt1">
                  <a:lumMod val="100000"/>
                </a:schemeClr>
              </a:solidFill>
              <a:latin typeface="+mj-ea"/>
              <a:ea typeface="+mj-ea"/>
            </a:endParaRPr>
          </a:p>
        </p:txBody>
      </p:sp>
      <p:sp>
        <p:nvSpPr>
          <p:cNvPr id="8" name="项标题"/>
          <p:cNvSpPr txBox="1"/>
          <p:nvPr>
            <p:custDataLst>
              <p:tags r:id="rId13"/>
            </p:custDataLst>
          </p:nvPr>
        </p:nvSpPr>
        <p:spPr>
          <a:xfrm>
            <a:off x="7138670" y="5488305"/>
            <a:ext cx="4684395" cy="824230"/>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健康宣教</a:t>
            </a:r>
            <a:endParaRPr lang="zh-CN" altLang="en-US" sz="2800" b="1" spc="300">
              <a:solidFill>
                <a:schemeClr val="accent4"/>
              </a:solidFill>
              <a:latin typeface="+mj-ea"/>
              <a:ea typeface="+mj-ea"/>
            </a:endParaRPr>
          </a:p>
        </p:txBody>
      </p:sp>
    </p:spTree>
    <p:custDataLst>
      <p:tags r:id="rId14"/>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p:cNvSpPr>
            <a:spLocks noGrp="1"/>
          </p:cNvSpPr>
          <p:nvPr>
            <p:ph type="title"/>
            <p:custDataLst>
              <p:tags r:id="rId2"/>
            </p:custDataLst>
          </p:nvPr>
        </p:nvSpPr>
        <p:spPr>
          <a:xfrm>
            <a:off x="1526400" y="3137808"/>
            <a:ext cx="9144000" cy="2006395"/>
          </a:xfrm>
        </p:spPr>
        <p:txBody>
          <a:bodyPr/>
          <a:lstStyle/>
          <a:p>
            <a:r>
              <a:rPr lang="zh-CN" altLang="en-US"/>
              <a:t>天行赤眼暴翳的概述</a:t>
            </a:r>
            <a:endParaRPr lang="zh-CN" altLang="en-US"/>
          </a:p>
        </p:txBody>
      </p:sp>
      <p:sp>
        <p:nvSpPr>
          <p:cNvPr id="6" name="节编号"/>
          <p:cNvSpPr>
            <a:spLocks noGrp="1"/>
          </p:cNvSpPr>
          <p:nvPr>
            <p:ph type="body" sz="quarter" idx="13"/>
            <p:custDataLst>
              <p:tags r:id="rId3"/>
            </p:custDataLst>
          </p:nvPr>
        </p:nvSpPr>
        <p:spPr>
          <a:xfrm>
            <a:off x="1524000" y="728330"/>
            <a:ext cx="9144000" cy="2203901"/>
          </a:xfrm>
        </p:spPr>
        <p:txBody>
          <a:bodyPr/>
          <a:lstStyle/>
          <a:p>
            <a:r>
              <a:rPr lang="en-US" altLang="zh-CN"/>
              <a:t>PART ONE</a:t>
            </a:r>
            <a:endParaRPr lang="en-US" altLang="zh-CN"/>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定义及症状</a:t>
            </a:r>
            <a:endParaRPr lang="zh-CN" altLang="en-US"/>
          </a:p>
        </p:txBody>
      </p:sp>
      <p:sp>
        <p:nvSpPr>
          <p:cNvPr id="21" name="任意多边形 20"/>
          <p:cNvSpPr/>
          <p:nvPr>
            <p:custDataLst>
              <p:tags r:id="rId2"/>
            </p:custDataLst>
          </p:nvPr>
        </p:nvSpPr>
        <p:spPr>
          <a:xfrm rot="2700000">
            <a:off x="1160566"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25" name="文本框 24"/>
          <p:cNvSpPr txBox="1"/>
          <p:nvPr>
            <p:custDataLst>
              <p:tags r:id="rId3"/>
            </p:custDataLst>
          </p:nvPr>
        </p:nvSpPr>
        <p:spPr bwMode="auto">
          <a:xfrm>
            <a:off x="838200"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天行赤眼暴翳是一种急性传染性眼病，主要表现为眼部红肿、疼痛、流泪等症状。</a:t>
            </a:r>
            <a:endParaRPr lang="zh-CN" altLang="en-US" spc="150">
              <a:solidFill>
                <a:schemeClr val="tx1">
                  <a:lumMod val="75000"/>
                  <a:lumOff val="25000"/>
                </a:schemeClr>
              </a:solidFill>
              <a:latin typeface="+mn-ea"/>
              <a:sym typeface="+mn-ea"/>
            </a:endParaRPr>
          </a:p>
        </p:txBody>
      </p:sp>
      <p:sp>
        <p:nvSpPr>
          <p:cNvPr id="43" name="矩形 42"/>
          <p:cNvSpPr/>
          <p:nvPr>
            <p:custDataLst>
              <p:tags r:id="rId4"/>
            </p:custDataLst>
          </p:nvPr>
        </p:nvSpPr>
        <p:spPr>
          <a:xfrm>
            <a:off x="957994" y="2837551"/>
            <a:ext cx="1568086" cy="11104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9" name="任意多边形 18"/>
          <p:cNvSpPr/>
          <p:nvPr>
            <p:custDataLst>
              <p:tags r:id="rId5"/>
            </p:custDataLst>
          </p:nvPr>
        </p:nvSpPr>
        <p:spPr>
          <a:xfrm rot="5400000">
            <a:off x="3338389"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28" name="文本框 27"/>
          <p:cNvSpPr txBox="1"/>
          <p:nvPr>
            <p:custDataLst>
              <p:tags r:id="rId6"/>
            </p:custDataLst>
          </p:nvPr>
        </p:nvSpPr>
        <p:spPr bwMode="auto">
          <a:xfrm>
            <a:off x="3015350"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病因：主要由细菌或病毒感染引起，如葡萄球菌、链球菌、腺病毒等。</a:t>
            </a:r>
            <a:endParaRPr lang="zh-CN" altLang="en-US" spc="150">
              <a:solidFill>
                <a:schemeClr val="tx1">
                  <a:lumMod val="75000"/>
                  <a:lumOff val="25000"/>
                </a:schemeClr>
              </a:solidFill>
              <a:latin typeface="+mn-ea"/>
              <a:sym typeface="+mn-ea"/>
            </a:endParaRPr>
          </a:p>
        </p:txBody>
      </p:sp>
      <p:sp>
        <p:nvSpPr>
          <p:cNvPr id="44" name="矩形 43"/>
          <p:cNvSpPr/>
          <p:nvPr>
            <p:custDataLst>
              <p:tags r:id="rId7"/>
            </p:custDataLst>
          </p:nvPr>
        </p:nvSpPr>
        <p:spPr>
          <a:xfrm>
            <a:off x="3135144" y="2837551"/>
            <a:ext cx="1568086" cy="111045"/>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22" name="任意多边形 21"/>
          <p:cNvSpPr/>
          <p:nvPr>
            <p:custDataLst>
              <p:tags r:id="rId8"/>
            </p:custDataLst>
          </p:nvPr>
        </p:nvSpPr>
        <p:spPr>
          <a:xfrm rot="18900000" flipH="1">
            <a:off x="5514866"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31" name="文本框 30"/>
          <p:cNvSpPr txBox="1"/>
          <p:nvPr>
            <p:custDataLst>
              <p:tags r:id="rId9"/>
            </p:custDataLst>
          </p:nvPr>
        </p:nvSpPr>
        <p:spPr bwMode="auto">
          <a:xfrm>
            <a:off x="5191827"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传播途径：主要通过接触传播，如共用毛巾、手帕等。</a:t>
            </a:r>
            <a:endParaRPr lang="zh-CN" altLang="en-US" spc="150">
              <a:solidFill>
                <a:schemeClr val="tx1">
                  <a:lumMod val="75000"/>
                  <a:lumOff val="25000"/>
                </a:schemeClr>
              </a:solidFill>
              <a:latin typeface="+mn-ea"/>
              <a:sym typeface="+mn-ea"/>
            </a:endParaRPr>
          </a:p>
        </p:txBody>
      </p:sp>
      <p:sp>
        <p:nvSpPr>
          <p:cNvPr id="45" name="矩形 44"/>
          <p:cNvSpPr/>
          <p:nvPr>
            <p:custDataLst>
              <p:tags r:id="rId10"/>
            </p:custDataLst>
          </p:nvPr>
        </p:nvSpPr>
        <p:spPr>
          <a:xfrm>
            <a:off x="5312293" y="2837551"/>
            <a:ext cx="1568086" cy="111045"/>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23" name="任意多边形 22"/>
          <p:cNvSpPr/>
          <p:nvPr>
            <p:custDataLst>
              <p:tags r:id="rId11"/>
            </p:custDataLst>
          </p:nvPr>
        </p:nvSpPr>
        <p:spPr>
          <a:xfrm rot="2700000" flipH="1" flipV="1">
            <a:off x="7692016"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34" name="文本框 33"/>
          <p:cNvSpPr txBox="1"/>
          <p:nvPr>
            <p:custDataLst>
              <p:tags r:id="rId12"/>
            </p:custDataLst>
          </p:nvPr>
        </p:nvSpPr>
        <p:spPr bwMode="auto">
          <a:xfrm>
            <a:off x="7368976"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高发人群：儿童、青少年、老年人等免疫力低下的人群。</a:t>
            </a:r>
            <a:endParaRPr lang="zh-CN" altLang="en-US" spc="150">
              <a:solidFill>
                <a:schemeClr val="tx1">
                  <a:lumMod val="75000"/>
                  <a:lumOff val="25000"/>
                </a:schemeClr>
              </a:solidFill>
              <a:latin typeface="+mn-ea"/>
              <a:sym typeface="+mn-ea"/>
            </a:endParaRPr>
          </a:p>
        </p:txBody>
      </p:sp>
      <p:sp>
        <p:nvSpPr>
          <p:cNvPr id="46" name="矩形 45"/>
          <p:cNvSpPr/>
          <p:nvPr>
            <p:custDataLst>
              <p:tags r:id="rId13"/>
            </p:custDataLst>
          </p:nvPr>
        </p:nvSpPr>
        <p:spPr>
          <a:xfrm>
            <a:off x="7488770" y="2837551"/>
            <a:ext cx="1568086" cy="111045"/>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4" name="任意多边形 3"/>
          <p:cNvSpPr/>
          <p:nvPr>
            <p:custDataLst>
              <p:tags r:id="rId14"/>
            </p:custDataLst>
          </p:nvPr>
        </p:nvSpPr>
        <p:spPr>
          <a:xfrm rot="16200000" flipV="1">
            <a:off x="9869839" y="1605964"/>
            <a:ext cx="1162268" cy="116428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5" name="文本框 4"/>
          <p:cNvSpPr txBox="1"/>
          <p:nvPr>
            <p:custDataLst>
              <p:tags r:id="rId15"/>
            </p:custDataLst>
          </p:nvPr>
        </p:nvSpPr>
        <p:spPr bwMode="auto">
          <a:xfrm>
            <a:off x="9546126" y="3179434"/>
            <a:ext cx="1807808" cy="2757274"/>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pc="150">
                <a:solidFill>
                  <a:schemeClr val="tx1">
                    <a:lumMod val="75000"/>
                    <a:lumOff val="25000"/>
                  </a:schemeClr>
                </a:solidFill>
                <a:latin typeface="+mn-ea"/>
                <a:sym typeface="+mn-ea"/>
              </a:rPr>
              <a:t>并发症：可能导致角膜炎、结膜炎、虹膜炎等眼部疾病。</a:t>
            </a:r>
            <a:endParaRPr lang="zh-CN" altLang="en-US" spc="150">
              <a:solidFill>
                <a:schemeClr val="tx1">
                  <a:lumMod val="75000"/>
                  <a:lumOff val="25000"/>
                </a:schemeClr>
              </a:solidFill>
              <a:latin typeface="+mn-ea"/>
              <a:sym typeface="+mn-ea"/>
            </a:endParaRPr>
          </a:p>
        </p:txBody>
      </p:sp>
      <p:sp>
        <p:nvSpPr>
          <p:cNvPr id="6" name="矩形 5"/>
          <p:cNvSpPr/>
          <p:nvPr>
            <p:custDataLst>
              <p:tags r:id="rId16"/>
            </p:custDataLst>
          </p:nvPr>
        </p:nvSpPr>
        <p:spPr>
          <a:xfrm>
            <a:off x="9665920" y="2837551"/>
            <a:ext cx="1568086" cy="111045"/>
          </a:xfrm>
          <a:prstGeom prst="rect">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Tree>
    <p:custDataLst>
      <p:tags r:id="rId17"/>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病因及发病机制</a:t>
            </a:r>
            <a:endParaRPr lang="zh-CN" altLang="en-US"/>
          </a:p>
        </p:txBody>
      </p:sp>
      <p:sp>
        <p:nvSpPr>
          <p:cNvPr id="5" name="Freeform 5"/>
          <p:cNvSpPr/>
          <p:nvPr>
            <p:custDataLst>
              <p:tags r:id="rId2"/>
            </p:custDataLst>
          </p:nvPr>
        </p:nvSpPr>
        <p:spPr bwMode="auto">
          <a:xfrm>
            <a:off x="1239985" y="1476762"/>
            <a:ext cx="1477642" cy="948160"/>
          </a:xfrm>
          <a:custGeom>
            <a:gdLst>
              <a:gd name="T0" fmla="*/ 215 w 1121"/>
              <a:gd name="T1" fmla="*/ 0 h 719"/>
              <a:gd name="T2" fmla="*/ 793 w 1121"/>
              <a:gd name="T3" fmla="*/ 0 h 719"/>
              <a:gd name="T4" fmla="*/ 1121 w 1121"/>
              <a:gd name="T5" fmla="*/ 353 h 719"/>
              <a:gd name="T6" fmla="*/ 777 w 1121"/>
              <a:gd name="T7" fmla="*/ 719 h 719"/>
              <a:gd name="T8" fmla="*/ 0 w 1121"/>
              <a:gd name="T9" fmla="*/ 719 h 719"/>
              <a:gd name="T10" fmla="*/ 215 w 1121"/>
              <a:gd name="T11" fmla="*/ 0 h 719"/>
            </a:gdLst>
            <a:cxnLst>
              <a:cxn ang="0">
                <a:pos x="T0" y="T1"/>
              </a:cxn>
              <a:cxn ang="0">
                <a:pos x="T2" y="T3"/>
              </a:cxn>
              <a:cxn ang="0">
                <a:pos x="T4" y="T5"/>
              </a:cxn>
              <a:cxn ang="0">
                <a:pos x="T6" y="T7"/>
              </a:cxn>
              <a:cxn ang="0">
                <a:pos x="T8" y="T9"/>
              </a:cxn>
              <a:cxn ang="0">
                <a:pos x="T10" y="T11"/>
              </a:cxn>
            </a:cxnLst>
            <a:rect l="0" t="0" r="r" b="b"/>
            <a:pathLst>
              <a:path w="1121" h="719">
                <a:moveTo>
                  <a:pt x="215" y="0"/>
                </a:moveTo>
                <a:cubicBezTo>
                  <a:pt x="793" y="0"/>
                  <a:pt x="793" y="0"/>
                  <a:pt x="793" y="0"/>
                </a:cubicBezTo>
                <a:cubicBezTo>
                  <a:pt x="793" y="0"/>
                  <a:pt x="1109" y="27"/>
                  <a:pt x="1121" y="353"/>
                </a:cubicBezTo>
                <a:cubicBezTo>
                  <a:pt x="1113" y="719"/>
                  <a:pt x="777" y="719"/>
                  <a:pt x="777" y="719"/>
                </a:cubicBezTo>
                <a:cubicBezTo>
                  <a:pt x="0" y="719"/>
                  <a:pt x="0" y="719"/>
                  <a:pt x="0" y="719"/>
                </a:cubicBezTo>
                <a:lnTo>
                  <a:pt x="215" y="0"/>
                </a:lnTo>
                <a:close/>
              </a:path>
            </a:pathLst>
          </a:custGeom>
          <a:solidFill>
            <a:schemeClr val="accent1"/>
          </a:solidFill>
          <a:ln>
            <a:noFill/>
          </a:ln>
          <a:effectLst>
            <a:outerShdw blurRad="101600" dist="101600" dir="2700000" algn="tl" rotWithShape="0">
              <a:prstClr val="black">
                <a:alpha val="15000"/>
              </a:prstClr>
            </a:outerShdw>
          </a:effectLst>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mn-ea"/>
            </a:endParaRPr>
          </a:p>
        </p:txBody>
      </p:sp>
      <p:sp>
        <p:nvSpPr>
          <p:cNvPr id="6" name="Freeform 6"/>
          <p:cNvSpPr/>
          <p:nvPr>
            <p:custDataLst>
              <p:tags r:id="rId3"/>
            </p:custDataLst>
          </p:nvPr>
        </p:nvSpPr>
        <p:spPr bwMode="auto">
          <a:xfrm>
            <a:off x="1239985" y="2425051"/>
            <a:ext cx="391769" cy="326870"/>
          </a:xfrm>
          <a:custGeom>
            <a:gdLst>
              <a:gd name="T0" fmla="*/ 0 w 706"/>
              <a:gd name="T1" fmla="*/ 0 h 589"/>
              <a:gd name="T2" fmla="*/ 511 w 706"/>
              <a:gd name="T3" fmla="*/ 589 h 589"/>
              <a:gd name="T4" fmla="*/ 706 w 706"/>
              <a:gd name="T5" fmla="*/ 0 h 589"/>
              <a:gd name="T6" fmla="*/ 0 w 706"/>
              <a:gd name="T7" fmla="*/ 0 h 589"/>
            </a:gdLst>
            <a:cxnLst>
              <a:cxn ang="0">
                <a:pos x="T0" y="T1"/>
              </a:cxn>
              <a:cxn ang="0">
                <a:pos x="T2" y="T3"/>
              </a:cxn>
              <a:cxn ang="0">
                <a:pos x="T4" y="T5"/>
              </a:cxn>
              <a:cxn ang="0">
                <a:pos x="T6" y="T7"/>
              </a:cxn>
            </a:cxnLst>
            <a:rect l="0" t="0" r="r" b="b"/>
            <a:pathLst>
              <a:path w="706" h="589">
                <a:moveTo>
                  <a:pt x="0" y="0"/>
                </a:moveTo>
                <a:lnTo>
                  <a:pt x="511" y="589"/>
                </a:lnTo>
                <a:lnTo>
                  <a:pt x="706" y="0"/>
                </a:lnTo>
                <a:lnTo>
                  <a:pt x="0" y="0"/>
                </a:lnTo>
                <a:close/>
              </a:path>
            </a:pathLst>
          </a:custGeom>
          <a:solidFill>
            <a:schemeClr val="accent1">
              <a:alpha val="80000"/>
            </a:schemeClr>
          </a:solidFill>
          <a:ln>
            <a:noFill/>
          </a:ln>
        </p:spPr>
        <p:txBody>
          <a:bodyPr vert="horz" wrap="square" lIns="91440" tIns="45720" rIns="91440" bIns="45720" numCol="1" anchor="t" anchorCtr="0" compatLnSpc="1">
            <a:normAutofit fontScale="8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mn-ea"/>
            </a:endParaRPr>
          </a:p>
        </p:txBody>
      </p:sp>
      <p:sp>
        <p:nvSpPr>
          <p:cNvPr id="8" name="文本框 58"/>
          <p:cNvSpPr txBox="1"/>
          <p:nvPr>
            <p:custDataLst>
              <p:tags r:id="rId4"/>
            </p:custDataLst>
          </p:nvPr>
        </p:nvSpPr>
        <p:spPr>
          <a:xfrm>
            <a:off x="1551004" y="1598631"/>
            <a:ext cx="855560" cy="685398"/>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chemeClr val="lt1">
                    <a:lumMod val="100000"/>
                  </a:schemeClr>
                </a:solidFill>
                <a:latin typeface="+mn-ea"/>
                <a:cs typeface="+mn-lt"/>
              </a:rPr>
              <a:t>01</a:t>
            </a:r>
            <a:endParaRPr lang="en-US" altLang="zh-CN" sz="3200" spc="300">
              <a:solidFill>
                <a:schemeClr val="lt1">
                  <a:lumMod val="100000"/>
                </a:schemeClr>
              </a:solidFill>
              <a:latin typeface="+mn-ea"/>
              <a:cs typeface="+mn-lt"/>
            </a:endParaRPr>
          </a:p>
        </p:txBody>
      </p:sp>
      <p:sp>
        <p:nvSpPr>
          <p:cNvPr id="9" name="文本框 60"/>
          <p:cNvSpPr txBox="1"/>
          <p:nvPr>
            <p:custDataLst>
              <p:tags r:id="rId5"/>
            </p:custDataLst>
          </p:nvPr>
        </p:nvSpPr>
        <p:spPr>
          <a:xfrm>
            <a:off x="838200" y="3183556"/>
            <a:ext cx="2280968" cy="288168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2400" spc="150">
                <a:latin typeface="+mn-ea"/>
                <a:sym typeface="+mn-ea"/>
              </a:rPr>
              <a:t>病因：细菌感染、病毒感染、过敏反应、免疫功能异常等</a:t>
            </a:r>
            <a:endParaRPr lang="zh-CN" altLang="en-US" sz="2400" spc="150">
              <a:latin typeface="+mn-ea"/>
              <a:sym typeface="+mn-ea"/>
            </a:endParaRPr>
          </a:p>
        </p:txBody>
      </p:sp>
      <p:sp>
        <p:nvSpPr>
          <p:cNvPr id="17" name="Freeform 5"/>
          <p:cNvSpPr/>
          <p:nvPr>
            <p:custDataLst>
              <p:tags r:id="rId6"/>
            </p:custDataLst>
          </p:nvPr>
        </p:nvSpPr>
        <p:spPr bwMode="auto">
          <a:xfrm>
            <a:off x="3984565" y="1476762"/>
            <a:ext cx="1477642" cy="948160"/>
          </a:xfrm>
          <a:custGeom>
            <a:gdLst>
              <a:gd name="T0" fmla="*/ 215 w 1121"/>
              <a:gd name="T1" fmla="*/ 0 h 719"/>
              <a:gd name="T2" fmla="*/ 793 w 1121"/>
              <a:gd name="T3" fmla="*/ 0 h 719"/>
              <a:gd name="T4" fmla="*/ 1121 w 1121"/>
              <a:gd name="T5" fmla="*/ 353 h 719"/>
              <a:gd name="T6" fmla="*/ 777 w 1121"/>
              <a:gd name="T7" fmla="*/ 719 h 719"/>
              <a:gd name="T8" fmla="*/ 0 w 1121"/>
              <a:gd name="T9" fmla="*/ 719 h 719"/>
              <a:gd name="T10" fmla="*/ 215 w 1121"/>
              <a:gd name="T11" fmla="*/ 0 h 719"/>
            </a:gdLst>
            <a:cxnLst>
              <a:cxn ang="0">
                <a:pos x="T0" y="T1"/>
              </a:cxn>
              <a:cxn ang="0">
                <a:pos x="T2" y="T3"/>
              </a:cxn>
              <a:cxn ang="0">
                <a:pos x="T4" y="T5"/>
              </a:cxn>
              <a:cxn ang="0">
                <a:pos x="T6" y="T7"/>
              </a:cxn>
              <a:cxn ang="0">
                <a:pos x="T8" y="T9"/>
              </a:cxn>
              <a:cxn ang="0">
                <a:pos x="T10" y="T11"/>
              </a:cxn>
            </a:cxnLst>
            <a:rect l="0" t="0" r="r" b="b"/>
            <a:pathLst>
              <a:path w="1121" h="719">
                <a:moveTo>
                  <a:pt x="215" y="0"/>
                </a:moveTo>
                <a:cubicBezTo>
                  <a:pt x="793" y="0"/>
                  <a:pt x="793" y="0"/>
                  <a:pt x="793" y="0"/>
                </a:cubicBezTo>
                <a:cubicBezTo>
                  <a:pt x="793" y="0"/>
                  <a:pt x="1109" y="27"/>
                  <a:pt x="1121" y="353"/>
                </a:cubicBezTo>
                <a:cubicBezTo>
                  <a:pt x="1113" y="719"/>
                  <a:pt x="777" y="719"/>
                  <a:pt x="777" y="719"/>
                </a:cubicBezTo>
                <a:cubicBezTo>
                  <a:pt x="0" y="719"/>
                  <a:pt x="0" y="719"/>
                  <a:pt x="0" y="719"/>
                </a:cubicBezTo>
                <a:lnTo>
                  <a:pt x="215" y="0"/>
                </a:lnTo>
                <a:close/>
              </a:path>
            </a:pathLst>
          </a:custGeom>
          <a:solidFill>
            <a:schemeClr val="accent2"/>
          </a:solidFill>
          <a:ln>
            <a:noFill/>
          </a:ln>
          <a:effectLst>
            <a:outerShdw blurRad="101600" dist="101600" dir="2700000" algn="tl" rotWithShape="0">
              <a:prstClr val="black">
                <a:alpha val="15000"/>
              </a:prstClr>
            </a:outerShdw>
          </a:effectLst>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mn-ea"/>
            </a:endParaRPr>
          </a:p>
        </p:txBody>
      </p:sp>
      <p:sp>
        <p:nvSpPr>
          <p:cNvPr id="18" name="Freeform 6"/>
          <p:cNvSpPr/>
          <p:nvPr>
            <p:custDataLst>
              <p:tags r:id="rId7"/>
            </p:custDataLst>
          </p:nvPr>
        </p:nvSpPr>
        <p:spPr bwMode="auto">
          <a:xfrm>
            <a:off x="3984565" y="2425051"/>
            <a:ext cx="391769" cy="326870"/>
          </a:xfrm>
          <a:custGeom>
            <a:gdLst>
              <a:gd name="T0" fmla="*/ 0 w 706"/>
              <a:gd name="T1" fmla="*/ 0 h 589"/>
              <a:gd name="T2" fmla="*/ 511 w 706"/>
              <a:gd name="T3" fmla="*/ 589 h 589"/>
              <a:gd name="T4" fmla="*/ 706 w 706"/>
              <a:gd name="T5" fmla="*/ 0 h 589"/>
              <a:gd name="T6" fmla="*/ 0 w 706"/>
              <a:gd name="T7" fmla="*/ 0 h 589"/>
            </a:gdLst>
            <a:cxnLst>
              <a:cxn ang="0">
                <a:pos x="T0" y="T1"/>
              </a:cxn>
              <a:cxn ang="0">
                <a:pos x="T2" y="T3"/>
              </a:cxn>
              <a:cxn ang="0">
                <a:pos x="T4" y="T5"/>
              </a:cxn>
              <a:cxn ang="0">
                <a:pos x="T6" y="T7"/>
              </a:cxn>
            </a:cxnLst>
            <a:rect l="0" t="0" r="r" b="b"/>
            <a:pathLst>
              <a:path w="706" h="589">
                <a:moveTo>
                  <a:pt x="0" y="0"/>
                </a:moveTo>
                <a:lnTo>
                  <a:pt x="511" y="589"/>
                </a:lnTo>
                <a:lnTo>
                  <a:pt x="706" y="0"/>
                </a:lnTo>
                <a:lnTo>
                  <a:pt x="0" y="0"/>
                </a:lnTo>
                <a:close/>
              </a:path>
            </a:pathLst>
          </a:custGeom>
          <a:solidFill>
            <a:schemeClr val="accent2">
              <a:alpha val="80000"/>
            </a:schemeClr>
          </a:solidFill>
          <a:ln>
            <a:noFill/>
          </a:ln>
        </p:spPr>
        <p:txBody>
          <a:bodyPr vert="horz" wrap="square" lIns="91440" tIns="45720" rIns="91440" bIns="45720" numCol="1" anchor="t" anchorCtr="0" compatLnSpc="1">
            <a:normAutofit fontScale="8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mn-ea"/>
            </a:endParaRPr>
          </a:p>
        </p:txBody>
      </p:sp>
      <p:sp>
        <p:nvSpPr>
          <p:cNvPr id="14" name="文本框 58"/>
          <p:cNvSpPr txBox="1"/>
          <p:nvPr>
            <p:custDataLst>
              <p:tags r:id="rId8"/>
            </p:custDataLst>
          </p:nvPr>
        </p:nvSpPr>
        <p:spPr>
          <a:xfrm>
            <a:off x="4296218" y="1598631"/>
            <a:ext cx="855560" cy="685398"/>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chemeClr val="lt1">
                    <a:lumMod val="100000"/>
                  </a:schemeClr>
                </a:solidFill>
                <a:latin typeface="+mn-ea"/>
                <a:cs typeface="+mn-lt"/>
              </a:rPr>
              <a:t>02</a:t>
            </a:r>
            <a:endParaRPr lang="en-US" altLang="zh-CN" sz="3200" spc="300">
              <a:solidFill>
                <a:schemeClr val="lt1">
                  <a:lumMod val="100000"/>
                </a:schemeClr>
              </a:solidFill>
              <a:latin typeface="+mn-ea"/>
              <a:cs typeface="+mn-lt"/>
            </a:endParaRPr>
          </a:p>
        </p:txBody>
      </p:sp>
      <p:sp>
        <p:nvSpPr>
          <p:cNvPr id="15" name="文本框 60"/>
          <p:cNvSpPr txBox="1"/>
          <p:nvPr>
            <p:custDataLst>
              <p:tags r:id="rId9"/>
            </p:custDataLst>
          </p:nvPr>
        </p:nvSpPr>
        <p:spPr>
          <a:xfrm>
            <a:off x="3582780" y="3183556"/>
            <a:ext cx="2280968" cy="288168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2400" spc="150">
                <a:latin typeface="+mn-ea"/>
                <a:sym typeface="+mn-ea"/>
              </a:rPr>
              <a:t>发病机制：炎症反应、免疫反应、组织损伤、血管病变等</a:t>
            </a:r>
            <a:endParaRPr lang="zh-CN" altLang="en-US" sz="2400" spc="150">
              <a:latin typeface="+mn-ea"/>
              <a:sym typeface="+mn-ea"/>
            </a:endParaRPr>
          </a:p>
        </p:txBody>
      </p:sp>
      <p:sp>
        <p:nvSpPr>
          <p:cNvPr id="24" name="Freeform 5"/>
          <p:cNvSpPr/>
          <p:nvPr>
            <p:custDataLst>
              <p:tags r:id="rId10"/>
            </p:custDataLst>
          </p:nvPr>
        </p:nvSpPr>
        <p:spPr bwMode="auto">
          <a:xfrm>
            <a:off x="6729780" y="1476762"/>
            <a:ext cx="1477642" cy="948160"/>
          </a:xfrm>
          <a:custGeom>
            <a:gdLst>
              <a:gd name="T0" fmla="*/ 215 w 1121"/>
              <a:gd name="T1" fmla="*/ 0 h 719"/>
              <a:gd name="T2" fmla="*/ 793 w 1121"/>
              <a:gd name="T3" fmla="*/ 0 h 719"/>
              <a:gd name="T4" fmla="*/ 1121 w 1121"/>
              <a:gd name="T5" fmla="*/ 353 h 719"/>
              <a:gd name="T6" fmla="*/ 777 w 1121"/>
              <a:gd name="T7" fmla="*/ 719 h 719"/>
              <a:gd name="T8" fmla="*/ 0 w 1121"/>
              <a:gd name="T9" fmla="*/ 719 h 719"/>
              <a:gd name="T10" fmla="*/ 215 w 1121"/>
              <a:gd name="T11" fmla="*/ 0 h 719"/>
            </a:gdLst>
            <a:cxnLst>
              <a:cxn ang="0">
                <a:pos x="T0" y="T1"/>
              </a:cxn>
              <a:cxn ang="0">
                <a:pos x="T2" y="T3"/>
              </a:cxn>
              <a:cxn ang="0">
                <a:pos x="T4" y="T5"/>
              </a:cxn>
              <a:cxn ang="0">
                <a:pos x="T6" y="T7"/>
              </a:cxn>
              <a:cxn ang="0">
                <a:pos x="T8" y="T9"/>
              </a:cxn>
              <a:cxn ang="0">
                <a:pos x="T10" y="T11"/>
              </a:cxn>
            </a:cxnLst>
            <a:rect l="0" t="0" r="r" b="b"/>
            <a:pathLst>
              <a:path w="1121" h="719">
                <a:moveTo>
                  <a:pt x="215" y="0"/>
                </a:moveTo>
                <a:cubicBezTo>
                  <a:pt x="793" y="0"/>
                  <a:pt x="793" y="0"/>
                  <a:pt x="793" y="0"/>
                </a:cubicBezTo>
                <a:cubicBezTo>
                  <a:pt x="793" y="0"/>
                  <a:pt x="1109" y="27"/>
                  <a:pt x="1121" y="353"/>
                </a:cubicBezTo>
                <a:cubicBezTo>
                  <a:pt x="1113" y="719"/>
                  <a:pt x="777" y="719"/>
                  <a:pt x="777" y="719"/>
                </a:cubicBezTo>
                <a:cubicBezTo>
                  <a:pt x="0" y="719"/>
                  <a:pt x="0" y="719"/>
                  <a:pt x="0" y="719"/>
                </a:cubicBezTo>
                <a:lnTo>
                  <a:pt x="215" y="0"/>
                </a:lnTo>
                <a:close/>
              </a:path>
            </a:pathLst>
          </a:custGeom>
          <a:solidFill>
            <a:schemeClr val="accent3"/>
          </a:solidFill>
          <a:ln>
            <a:noFill/>
          </a:ln>
          <a:effectLst>
            <a:outerShdw blurRad="101600" dist="101600" dir="2700000" algn="tl" rotWithShape="0">
              <a:prstClr val="black">
                <a:alpha val="15000"/>
              </a:prstClr>
            </a:outerShdw>
          </a:effectLst>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mn-ea"/>
            </a:endParaRPr>
          </a:p>
        </p:txBody>
      </p:sp>
      <p:sp>
        <p:nvSpPr>
          <p:cNvPr id="25" name="Freeform 6"/>
          <p:cNvSpPr/>
          <p:nvPr>
            <p:custDataLst>
              <p:tags r:id="rId11"/>
            </p:custDataLst>
          </p:nvPr>
        </p:nvSpPr>
        <p:spPr bwMode="auto">
          <a:xfrm>
            <a:off x="6729780" y="2425051"/>
            <a:ext cx="391769" cy="326870"/>
          </a:xfrm>
          <a:custGeom>
            <a:gdLst>
              <a:gd name="T0" fmla="*/ 0 w 706"/>
              <a:gd name="T1" fmla="*/ 0 h 589"/>
              <a:gd name="T2" fmla="*/ 511 w 706"/>
              <a:gd name="T3" fmla="*/ 589 h 589"/>
              <a:gd name="T4" fmla="*/ 706 w 706"/>
              <a:gd name="T5" fmla="*/ 0 h 589"/>
              <a:gd name="T6" fmla="*/ 0 w 706"/>
              <a:gd name="T7" fmla="*/ 0 h 589"/>
            </a:gdLst>
            <a:cxnLst>
              <a:cxn ang="0">
                <a:pos x="T0" y="T1"/>
              </a:cxn>
              <a:cxn ang="0">
                <a:pos x="T2" y="T3"/>
              </a:cxn>
              <a:cxn ang="0">
                <a:pos x="T4" y="T5"/>
              </a:cxn>
              <a:cxn ang="0">
                <a:pos x="T6" y="T7"/>
              </a:cxn>
            </a:cxnLst>
            <a:rect l="0" t="0" r="r" b="b"/>
            <a:pathLst>
              <a:path w="706" h="589">
                <a:moveTo>
                  <a:pt x="0" y="0"/>
                </a:moveTo>
                <a:lnTo>
                  <a:pt x="511" y="589"/>
                </a:lnTo>
                <a:lnTo>
                  <a:pt x="706" y="0"/>
                </a:lnTo>
                <a:lnTo>
                  <a:pt x="0" y="0"/>
                </a:lnTo>
                <a:close/>
              </a:path>
            </a:pathLst>
          </a:custGeom>
          <a:solidFill>
            <a:schemeClr val="accent3">
              <a:alpha val="80000"/>
            </a:schemeClr>
          </a:solidFill>
          <a:ln>
            <a:noFill/>
          </a:ln>
        </p:spPr>
        <p:txBody>
          <a:bodyPr vert="horz" wrap="square" lIns="91440" tIns="45720" rIns="91440" bIns="45720" numCol="1" anchor="t" anchorCtr="0" compatLnSpc="1">
            <a:normAutofit fontScale="8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mn-ea"/>
            </a:endParaRPr>
          </a:p>
        </p:txBody>
      </p:sp>
      <p:sp>
        <p:nvSpPr>
          <p:cNvPr id="21" name="文本框 58"/>
          <p:cNvSpPr txBox="1"/>
          <p:nvPr>
            <p:custDataLst>
              <p:tags r:id="rId12"/>
            </p:custDataLst>
          </p:nvPr>
        </p:nvSpPr>
        <p:spPr>
          <a:xfrm>
            <a:off x="7040798" y="1598631"/>
            <a:ext cx="855560" cy="685398"/>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chemeClr val="lt1">
                    <a:lumMod val="100000"/>
                  </a:schemeClr>
                </a:solidFill>
                <a:latin typeface="+mn-ea"/>
                <a:cs typeface="+mn-lt"/>
              </a:rPr>
              <a:t>03</a:t>
            </a:r>
            <a:endParaRPr lang="en-US" altLang="zh-CN" sz="3200" spc="300">
              <a:solidFill>
                <a:schemeClr val="lt1">
                  <a:lumMod val="100000"/>
                </a:schemeClr>
              </a:solidFill>
              <a:latin typeface="+mn-ea"/>
              <a:cs typeface="+mn-lt"/>
            </a:endParaRPr>
          </a:p>
        </p:txBody>
      </p:sp>
      <p:sp>
        <p:nvSpPr>
          <p:cNvPr id="22" name="文本框 60"/>
          <p:cNvSpPr txBox="1"/>
          <p:nvPr>
            <p:custDataLst>
              <p:tags r:id="rId13"/>
            </p:custDataLst>
          </p:nvPr>
        </p:nvSpPr>
        <p:spPr>
          <a:xfrm>
            <a:off x="6327360" y="3183556"/>
            <a:ext cx="2280968" cy="288168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2400" spc="150">
                <a:latin typeface="+mn-ea"/>
                <a:sym typeface="+mn-ea"/>
              </a:rPr>
              <a:t>临床表现：眼红、眼痛、畏光、流泪、视力下降等</a:t>
            </a:r>
            <a:endParaRPr lang="zh-CN" altLang="en-US" sz="2400" spc="150">
              <a:latin typeface="+mn-ea"/>
              <a:sym typeface="+mn-ea"/>
            </a:endParaRPr>
          </a:p>
        </p:txBody>
      </p:sp>
      <p:sp>
        <p:nvSpPr>
          <p:cNvPr id="31" name="Freeform 5"/>
          <p:cNvSpPr/>
          <p:nvPr>
            <p:custDataLst>
              <p:tags r:id="rId14"/>
            </p:custDataLst>
          </p:nvPr>
        </p:nvSpPr>
        <p:spPr bwMode="auto">
          <a:xfrm>
            <a:off x="9474359" y="1476762"/>
            <a:ext cx="1477642" cy="948160"/>
          </a:xfrm>
          <a:custGeom>
            <a:gdLst>
              <a:gd name="T0" fmla="*/ 215 w 1121"/>
              <a:gd name="T1" fmla="*/ 0 h 719"/>
              <a:gd name="T2" fmla="*/ 793 w 1121"/>
              <a:gd name="T3" fmla="*/ 0 h 719"/>
              <a:gd name="T4" fmla="*/ 1121 w 1121"/>
              <a:gd name="T5" fmla="*/ 353 h 719"/>
              <a:gd name="T6" fmla="*/ 777 w 1121"/>
              <a:gd name="T7" fmla="*/ 719 h 719"/>
              <a:gd name="T8" fmla="*/ 0 w 1121"/>
              <a:gd name="T9" fmla="*/ 719 h 719"/>
              <a:gd name="T10" fmla="*/ 215 w 1121"/>
              <a:gd name="T11" fmla="*/ 0 h 719"/>
            </a:gdLst>
            <a:cxnLst>
              <a:cxn ang="0">
                <a:pos x="T0" y="T1"/>
              </a:cxn>
              <a:cxn ang="0">
                <a:pos x="T2" y="T3"/>
              </a:cxn>
              <a:cxn ang="0">
                <a:pos x="T4" y="T5"/>
              </a:cxn>
              <a:cxn ang="0">
                <a:pos x="T6" y="T7"/>
              </a:cxn>
              <a:cxn ang="0">
                <a:pos x="T8" y="T9"/>
              </a:cxn>
              <a:cxn ang="0">
                <a:pos x="T10" y="T11"/>
              </a:cxn>
            </a:cxnLst>
            <a:rect l="0" t="0" r="r" b="b"/>
            <a:pathLst>
              <a:path w="1121" h="719">
                <a:moveTo>
                  <a:pt x="215" y="0"/>
                </a:moveTo>
                <a:cubicBezTo>
                  <a:pt x="793" y="0"/>
                  <a:pt x="793" y="0"/>
                  <a:pt x="793" y="0"/>
                </a:cubicBezTo>
                <a:cubicBezTo>
                  <a:pt x="793" y="0"/>
                  <a:pt x="1109" y="27"/>
                  <a:pt x="1121" y="353"/>
                </a:cubicBezTo>
                <a:cubicBezTo>
                  <a:pt x="1113" y="719"/>
                  <a:pt x="777" y="719"/>
                  <a:pt x="777" y="719"/>
                </a:cubicBezTo>
                <a:cubicBezTo>
                  <a:pt x="0" y="719"/>
                  <a:pt x="0" y="719"/>
                  <a:pt x="0" y="719"/>
                </a:cubicBezTo>
                <a:lnTo>
                  <a:pt x="215" y="0"/>
                </a:lnTo>
                <a:close/>
              </a:path>
            </a:pathLst>
          </a:custGeom>
          <a:solidFill>
            <a:schemeClr val="accent4"/>
          </a:solidFill>
          <a:ln>
            <a:noFill/>
          </a:ln>
          <a:effectLst>
            <a:outerShdw blurRad="101600" dist="101600" dir="2700000" algn="tl" rotWithShape="0">
              <a:prstClr val="black">
                <a:alpha val="15000"/>
              </a:prstClr>
            </a:outerShdw>
          </a:effectLst>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mn-ea"/>
            </a:endParaRPr>
          </a:p>
        </p:txBody>
      </p:sp>
      <p:sp>
        <p:nvSpPr>
          <p:cNvPr id="32" name="Freeform 6"/>
          <p:cNvSpPr/>
          <p:nvPr>
            <p:custDataLst>
              <p:tags r:id="rId15"/>
            </p:custDataLst>
          </p:nvPr>
        </p:nvSpPr>
        <p:spPr bwMode="auto">
          <a:xfrm>
            <a:off x="9474359" y="2425051"/>
            <a:ext cx="391769" cy="326870"/>
          </a:xfrm>
          <a:custGeom>
            <a:gdLst>
              <a:gd name="T0" fmla="*/ 0 w 706"/>
              <a:gd name="T1" fmla="*/ 0 h 589"/>
              <a:gd name="T2" fmla="*/ 511 w 706"/>
              <a:gd name="T3" fmla="*/ 589 h 589"/>
              <a:gd name="T4" fmla="*/ 706 w 706"/>
              <a:gd name="T5" fmla="*/ 0 h 589"/>
              <a:gd name="T6" fmla="*/ 0 w 706"/>
              <a:gd name="T7" fmla="*/ 0 h 589"/>
            </a:gdLst>
            <a:cxnLst>
              <a:cxn ang="0">
                <a:pos x="T0" y="T1"/>
              </a:cxn>
              <a:cxn ang="0">
                <a:pos x="T2" y="T3"/>
              </a:cxn>
              <a:cxn ang="0">
                <a:pos x="T4" y="T5"/>
              </a:cxn>
              <a:cxn ang="0">
                <a:pos x="T6" y="T7"/>
              </a:cxn>
            </a:cxnLst>
            <a:rect l="0" t="0" r="r" b="b"/>
            <a:pathLst>
              <a:path w="706" h="589">
                <a:moveTo>
                  <a:pt x="0" y="0"/>
                </a:moveTo>
                <a:lnTo>
                  <a:pt x="511" y="589"/>
                </a:lnTo>
                <a:lnTo>
                  <a:pt x="706" y="0"/>
                </a:lnTo>
                <a:lnTo>
                  <a:pt x="0" y="0"/>
                </a:lnTo>
                <a:close/>
              </a:path>
            </a:pathLst>
          </a:custGeom>
          <a:solidFill>
            <a:schemeClr val="accent4">
              <a:alpha val="80000"/>
            </a:schemeClr>
          </a:solidFill>
          <a:ln>
            <a:noFill/>
          </a:ln>
        </p:spPr>
        <p:txBody>
          <a:bodyPr vert="horz" wrap="square" lIns="91440" tIns="45720" rIns="91440" bIns="45720" numCol="1" anchor="t" anchorCtr="0" compatLnSpc="1">
            <a:normAutofit fontScale="8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mn-ea"/>
            </a:endParaRPr>
          </a:p>
        </p:txBody>
      </p:sp>
      <p:sp>
        <p:nvSpPr>
          <p:cNvPr id="28" name="文本框 58"/>
          <p:cNvSpPr txBox="1"/>
          <p:nvPr>
            <p:custDataLst>
              <p:tags r:id="rId16"/>
            </p:custDataLst>
          </p:nvPr>
        </p:nvSpPr>
        <p:spPr>
          <a:xfrm>
            <a:off x="9785378" y="1598631"/>
            <a:ext cx="855560" cy="685398"/>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chemeClr val="lt1">
                    <a:lumMod val="100000"/>
                  </a:schemeClr>
                </a:solidFill>
                <a:latin typeface="+mn-ea"/>
                <a:cs typeface="+mn-lt"/>
              </a:rPr>
              <a:t>04</a:t>
            </a:r>
            <a:endParaRPr lang="en-US" altLang="zh-CN" sz="3200" spc="300">
              <a:solidFill>
                <a:schemeClr val="lt1">
                  <a:lumMod val="100000"/>
                </a:schemeClr>
              </a:solidFill>
              <a:latin typeface="+mn-ea"/>
              <a:cs typeface="+mn-lt"/>
            </a:endParaRPr>
          </a:p>
        </p:txBody>
      </p:sp>
      <p:sp>
        <p:nvSpPr>
          <p:cNvPr id="29" name="文本框 60"/>
          <p:cNvSpPr txBox="1"/>
          <p:nvPr>
            <p:custDataLst>
              <p:tags r:id="rId17"/>
            </p:custDataLst>
          </p:nvPr>
        </p:nvSpPr>
        <p:spPr>
          <a:xfrm>
            <a:off x="9072574" y="3183556"/>
            <a:ext cx="2280968" cy="288168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2400" spc="150">
                <a:latin typeface="+mn-ea"/>
                <a:sym typeface="+mn-ea"/>
              </a:rPr>
              <a:t>治疗方法：抗生素治疗、抗病毒治疗、抗过敏治疗、免疫抑制治疗等</a:t>
            </a:r>
            <a:endParaRPr lang="zh-CN" altLang="en-US" sz="2400" spc="150">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诊断标准</a:t>
            </a:r>
            <a:endParaRPr lang="zh-CN" altLang="en-US"/>
          </a:p>
        </p:txBody>
      </p:sp>
      <p:sp>
        <p:nvSpPr>
          <p:cNvPr id="11280" name="Freeform 16"/>
          <p:cNvSpPr/>
          <p:nvPr>
            <p:custDataLst>
              <p:tags r:id="rId2"/>
            </p:custDataLst>
          </p:nvPr>
        </p:nvSpPr>
        <p:spPr bwMode="auto">
          <a:xfrm>
            <a:off x="838200" y="3235767"/>
            <a:ext cx="2189301" cy="2921757"/>
          </a:xfrm>
          <a:custGeom>
            <a:cxnLst>
              <a:cxn ang="0">
                <a:pos x="49" y="0"/>
              </a:cxn>
              <a:cxn ang="0">
                <a:pos x="391" y="0"/>
              </a:cxn>
              <a:cxn ang="0">
                <a:pos x="440" y="49"/>
              </a:cxn>
              <a:cxn ang="0">
                <a:pos x="440" y="465"/>
              </a:cxn>
              <a:cxn ang="0">
                <a:pos x="391" y="513"/>
              </a:cxn>
              <a:cxn ang="0">
                <a:pos x="49" y="513"/>
              </a:cxn>
              <a:cxn ang="0">
                <a:pos x="0" y="465"/>
              </a:cxn>
              <a:cxn ang="0">
                <a:pos x="0" y="49"/>
              </a:cxn>
              <a:cxn ang="0">
                <a:pos x="49" y="0"/>
              </a:cxn>
            </a:cxnLst>
            <a:rect l="0" t="0" r="r" b="b"/>
            <a:pathLst>
              <a:path w="440" h="513">
                <a:moveTo>
                  <a:pt x="49" y="0"/>
                </a:moveTo>
                <a:cubicBezTo>
                  <a:pt x="391" y="0"/>
                  <a:pt x="391" y="0"/>
                  <a:pt x="391" y="0"/>
                </a:cubicBezTo>
                <a:cubicBezTo>
                  <a:pt x="418" y="0"/>
                  <a:pt x="440" y="22"/>
                  <a:pt x="440" y="49"/>
                </a:cubicBezTo>
                <a:cubicBezTo>
                  <a:pt x="440" y="465"/>
                  <a:pt x="440" y="465"/>
                  <a:pt x="440" y="465"/>
                </a:cubicBezTo>
                <a:cubicBezTo>
                  <a:pt x="440" y="492"/>
                  <a:pt x="418" y="513"/>
                  <a:pt x="391" y="513"/>
                </a:cubicBezTo>
                <a:cubicBezTo>
                  <a:pt x="49" y="513"/>
                  <a:pt x="49" y="513"/>
                  <a:pt x="49" y="513"/>
                </a:cubicBezTo>
                <a:cubicBezTo>
                  <a:pt x="22" y="513"/>
                  <a:pt x="0" y="492"/>
                  <a:pt x="0" y="465"/>
                </a:cubicBezTo>
                <a:cubicBezTo>
                  <a:pt x="0" y="49"/>
                  <a:pt x="0" y="49"/>
                  <a:pt x="0" y="49"/>
                </a:cubicBezTo>
                <a:cubicBezTo>
                  <a:pt x="0" y="22"/>
                  <a:pt x="22" y="0"/>
                  <a:pt x="49" y="0"/>
                </a:cubicBezTo>
                <a:close/>
              </a:path>
            </a:pathLst>
          </a:custGeom>
          <a:gradFill>
            <a:gsLst>
              <a:gs pos="0">
                <a:schemeClr val="accent1">
                  <a:lumMod val="5000"/>
                  <a:lumOff val="95000"/>
                </a:schemeClr>
              </a:gs>
              <a:gs pos="0">
                <a:schemeClr val="accent1">
                  <a:lumMod val="20000"/>
                  <a:lumOff val="80000"/>
                </a:schemeClr>
              </a:gs>
            </a:gsLst>
            <a:lin ang="5400000" scaled="0"/>
          </a:gradFill>
          <a:ln w="9525">
            <a:no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11276" name="Freeform 12"/>
          <p:cNvSpPr/>
          <p:nvPr>
            <p:custDataLst>
              <p:tags r:id="rId3"/>
            </p:custDataLst>
          </p:nvPr>
        </p:nvSpPr>
        <p:spPr bwMode="auto">
          <a:xfrm>
            <a:off x="838200" y="1384291"/>
            <a:ext cx="2189301" cy="2035099"/>
          </a:xfrm>
          <a:custGeom>
            <a:cxnLst>
              <a:cxn ang="0">
                <a:pos x="49" y="0"/>
              </a:cxn>
              <a:cxn ang="0">
                <a:pos x="391" y="0"/>
              </a:cxn>
              <a:cxn ang="0">
                <a:pos x="440" y="49"/>
              </a:cxn>
              <a:cxn ang="0">
                <a:pos x="440" y="465"/>
              </a:cxn>
              <a:cxn ang="0">
                <a:pos x="391" y="416"/>
              </a:cxn>
              <a:cxn ang="0">
                <a:pos x="49" y="416"/>
              </a:cxn>
              <a:cxn ang="0">
                <a:pos x="0" y="465"/>
              </a:cxn>
              <a:cxn ang="0">
                <a:pos x="0" y="49"/>
              </a:cxn>
              <a:cxn ang="0">
                <a:pos x="49" y="0"/>
              </a:cxn>
            </a:cxnLst>
            <a:rect l="0" t="0" r="r" b="b"/>
            <a:pathLst>
              <a:path w="440" h="465">
                <a:moveTo>
                  <a:pt x="49" y="0"/>
                </a:moveTo>
                <a:cubicBezTo>
                  <a:pt x="391" y="0"/>
                  <a:pt x="391" y="0"/>
                  <a:pt x="391" y="0"/>
                </a:cubicBezTo>
                <a:cubicBezTo>
                  <a:pt x="418" y="0"/>
                  <a:pt x="440" y="22"/>
                  <a:pt x="440" y="49"/>
                </a:cubicBezTo>
                <a:cubicBezTo>
                  <a:pt x="440" y="465"/>
                  <a:pt x="440" y="465"/>
                  <a:pt x="440" y="465"/>
                </a:cubicBezTo>
                <a:cubicBezTo>
                  <a:pt x="440" y="438"/>
                  <a:pt x="418" y="416"/>
                  <a:pt x="391" y="416"/>
                </a:cubicBezTo>
                <a:cubicBezTo>
                  <a:pt x="49" y="416"/>
                  <a:pt x="49" y="416"/>
                  <a:pt x="49" y="416"/>
                </a:cubicBezTo>
                <a:cubicBezTo>
                  <a:pt x="22" y="416"/>
                  <a:pt x="0" y="438"/>
                  <a:pt x="0" y="465"/>
                </a:cubicBezTo>
                <a:cubicBezTo>
                  <a:pt x="0" y="49"/>
                  <a:pt x="0" y="49"/>
                  <a:pt x="0" y="49"/>
                </a:cubicBezTo>
                <a:cubicBezTo>
                  <a:pt x="0" y="22"/>
                  <a:pt x="22" y="0"/>
                  <a:pt x="49" y="0"/>
                </a:cubicBezTo>
                <a:close/>
              </a:path>
            </a:pathLst>
          </a:custGeom>
          <a:solidFill>
            <a:schemeClr val="accent1">
              <a:lumMod val="60000"/>
              <a:lumOff val="40000"/>
            </a:schemeClr>
          </a:solidFill>
          <a:ln w="34925" cap="rnd">
            <a:solidFill>
              <a:schemeClr val="accent1"/>
            </a:solid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35" name="文本框 34"/>
          <p:cNvSpPr txBox="1"/>
          <p:nvPr>
            <p:custDataLst>
              <p:tags r:id="rId4"/>
            </p:custDataLst>
          </p:nvPr>
        </p:nvSpPr>
        <p:spPr>
          <a:xfrm>
            <a:off x="1220882" y="1738288"/>
            <a:ext cx="1422776" cy="1117960"/>
          </a:xfrm>
          <a:prstGeom prst="rect">
            <a:avLst/>
          </a:prstGeom>
          <a:noFill/>
        </p:spPr>
        <p:txBody>
          <a:bodyPr wrap="square"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spc="300">
                <a:solidFill>
                  <a:schemeClr val="lt1">
                    <a:lumMod val="100000"/>
                  </a:schemeClr>
                </a:solidFill>
                <a:uFillTx/>
                <a:latin typeface="+mn-ea"/>
              </a:rPr>
              <a:t>01</a:t>
            </a:r>
            <a:endParaRPr lang="en-US" altLang="zh-CN" sz="5400" b="1" spc="300">
              <a:solidFill>
                <a:schemeClr val="lt1">
                  <a:lumMod val="100000"/>
                </a:schemeClr>
              </a:solidFill>
              <a:uFillTx/>
              <a:latin typeface="+mn-ea"/>
            </a:endParaRPr>
          </a:p>
        </p:txBody>
      </p:sp>
      <p:sp>
        <p:nvSpPr>
          <p:cNvPr id="29" name="Freeform 16"/>
          <p:cNvSpPr/>
          <p:nvPr>
            <p:custDataLst>
              <p:tags r:id="rId5"/>
            </p:custDataLst>
          </p:nvPr>
        </p:nvSpPr>
        <p:spPr bwMode="auto">
          <a:xfrm>
            <a:off x="3613458" y="3235767"/>
            <a:ext cx="2189301" cy="2921757"/>
          </a:xfrm>
          <a:custGeom>
            <a:cxnLst>
              <a:cxn ang="0">
                <a:pos x="49" y="0"/>
              </a:cxn>
              <a:cxn ang="0">
                <a:pos x="391" y="0"/>
              </a:cxn>
              <a:cxn ang="0">
                <a:pos x="440" y="49"/>
              </a:cxn>
              <a:cxn ang="0">
                <a:pos x="440" y="465"/>
              </a:cxn>
              <a:cxn ang="0">
                <a:pos x="391" y="513"/>
              </a:cxn>
              <a:cxn ang="0">
                <a:pos x="49" y="513"/>
              </a:cxn>
              <a:cxn ang="0">
                <a:pos x="0" y="465"/>
              </a:cxn>
              <a:cxn ang="0">
                <a:pos x="0" y="49"/>
              </a:cxn>
              <a:cxn ang="0">
                <a:pos x="49" y="0"/>
              </a:cxn>
            </a:cxnLst>
            <a:rect l="0" t="0" r="r" b="b"/>
            <a:pathLst>
              <a:path w="440" h="513">
                <a:moveTo>
                  <a:pt x="49" y="0"/>
                </a:moveTo>
                <a:cubicBezTo>
                  <a:pt x="391" y="0"/>
                  <a:pt x="391" y="0"/>
                  <a:pt x="391" y="0"/>
                </a:cubicBezTo>
                <a:cubicBezTo>
                  <a:pt x="418" y="0"/>
                  <a:pt x="440" y="22"/>
                  <a:pt x="440" y="49"/>
                </a:cubicBezTo>
                <a:cubicBezTo>
                  <a:pt x="440" y="465"/>
                  <a:pt x="440" y="465"/>
                  <a:pt x="440" y="465"/>
                </a:cubicBezTo>
                <a:cubicBezTo>
                  <a:pt x="440" y="492"/>
                  <a:pt x="418" y="513"/>
                  <a:pt x="391" y="513"/>
                </a:cubicBezTo>
                <a:cubicBezTo>
                  <a:pt x="49" y="513"/>
                  <a:pt x="49" y="513"/>
                  <a:pt x="49" y="513"/>
                </a:cubicBezTo>
                <a:cubicBezTo>
                  <a:pt x="22" y="513"/>
                  <a:pt x="0" y="492"/>
                  <a:pt x="0" y="465"/>
                </a:cubicBezTo>
                <a:cubicBezTo>
                  <a:pt x="0" y="49"/>
                  <a:pt x="0" y="49"/>
                  <a:pt x="0" y="49"/>
                </a:cubicBezTo>
                <a:cubicBezTo>
                  <a:pt x="0" y="22"/>
                  <a:pt x="22" y="0"/>
                  <a:pt x="49" y="0"/>
                </a:cubicBezTo>
                <a:close/>
              </a:path>
            </a:pathLst>
          </a:custGeom>
          <a:gradFill>
            <a:gsLst>
              <a:gs pos="0">
                <a:schemeClr val="accent1">
                  <a:lumMod val="5000"/>
                  <a:lumOff val="95000"/>
                </a:schemeClr>
              </a:gs>
              <a:gs pos="0">
                <a:schemeClr val="accent2">
                  <a:lumMod val="20000"/>
                  <a:lumOff val="80000"/>
                </a:schemeClr>
              </a:gs>
            </a:gsLst>
            <a:lin ang="5400000" scaled="0"/>
          </a:gradFill>
          <a:ln w="9525">
            <a:no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31" name="Freeform 12"/>
          <p:cNvSpPr/>
          <p:nvPr>
            <p:custDataLst>
              <p:tags r:id="rId6"/>
            </p:custDataLst>
          </p:nvPr>
        </p:nvSpPr>
        <p:spPr bwMode="auto">
          <a:xfrm>
            <a:off x="3613458" y="1384291"/>
            <a:ext cx="2189301" cy="2035099"/>
          </a:xfrm>
          <a:custGeom>
            <a:cxnLst>
              <a:cxn ang="0">
                <a:pos x="49" y="0"/>
              </a:cxn>
              <a:cxn ang="0">
                <a:pos x="391" y="0"/>
              </a:cxn>
              <a:cxn ang="0">
                <a:pos x="440" y="49"/>
              </a:cxn>
              <a:cxn ang="0">
                <a:pos x="440" y="465"/>
              </a:cxn>
              <a:cxn ang="0">
                <a:pos x="391" y="416"/>
              </a:cxn>
              <a:cxn ang="0">
                <a:pos x="49" y="416"/>
              </a:cxn>
              <a:cxn ang="0">
                <a:pos x="0" y="465"/>
              </a:cxn>
              <a:cxn ang="0">
                <a:pos x="0" y="49"/>
              </a:cxn>
              <a:cxn ang="0">
                <a:pos x="49" y="0"/>
              </a:cxn>
            </a:cxnLst>
            <a:rect l="0" t="0" r="r" b="b"/>
            <a:pathLst>
              <a:path w="440" h="465">
                <a:moveTo>
                  <a:pt x="49" y="0"/>
                </a:moveTo>
                <a:cubicBezTo>
                  <a:pt x="391" y="0"/>
                  <a:pt x="391" y="0"/>
                  <a:pt x="391" y="0"/>
                </a:cubicBezTo>
                <a:cubicBezTo>
                  <a:pt x="418" y="0"/>
                  <a:pt x="440" y="22"/>
                  <a:pt x="440" y="49"/>
                </a:cubicBezTo>
                <a:cubicBezTo>
                  <a:pt x="440" y="465"/>
                  <a:pt x="440" y="465"/>
                  <a:pt x="440" y="465"/>
                </a:cubicBezTo>
                <a:cubicBezTo>
                  <a:pt x="440" y="438"/>
                  <a:pt x="418" y="416"/>
                  <a:pt x="391" y="416"/>
                </a:cubicBezTo>
                <a:cubicBezTo>
                  <a:pt x="49" y="416"/>
                  <a:pt x="49" y="416"/>
                  <a:pt x="49" y="416"/>
                </a:cubicBezTo>
                <a:cubicBezTo>
                  <a:pt x="22" y="416"/>
                  <a:pt x="0" y="438"/>
                  <a:pt x="0" y="465"/>
                </a:cubicBezTo>
                <a:cubicBezTo>
                  <a:pt x="0" y="49"/>
                  <a:pt x="0" y="49"/>
                  <a:pt x="0" y="49"/>
                </a:cubicBezTo>
                <a:cubicBezTo>
                  <a:pt x="0" y="22"/>
                  <a:pt x="22" y="0"/>
                  <a:pt x="49" y="0"/>
                </a:cubicBezTo>
                <a:close/>
              </a:path>
            </a:pathLst>
          </a:custGeom>
          <a:solidFill>
            <a:schemeClr val="accent2">
              <a:lumMod val="60000"/>
              <a:lumOff val="40000"/>
            </a:schemeClr>
          </a:solidFill>
          <a:ln w="34925" cap="rnd">
            <a:solidFill>
              <a:schemeClr val="accent2"/>
            </a:solid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34" name="文本框 33"/>
          <p:cNvSpPr txBox="1"/>
          <p:nvPr>
            <p:custDataLst>
              <p:tags r:id="rId7"/>
            </p:custDataLst>
          </p:nvPr>
        </p:nvSpPr>
        <p:spPr>
          <a:xfrm>
            <a:off x="3996140" y="1738288"/>
            <a:ext cx="1422776" cy="1117960"/>
          </a:xfrm>
          <a:prstGeom prst="rect">
            <a:avLst/>
          </a:prstGeom>
          <a:noFill/>
        </p:spPr>
        <p:txBody>
          <a:bodyPr wrap="square"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spc="300">
                <a:solidFill>
                  <a:schemeClr val="lt1">
                    <a:lumMod val="100000"/>
                  </a:schemeClr>
                </a:solidFill>
                <a:uFillTx/>
                <a:latin typeface="+mn-ea"/>
              </a:rPr>
              <a:t>02</a:t>
            </a:r>
            <a:endParaRPr lang="en-US" altLang="zh-CN" sz="5400" b="1" spc="300">
              <a:solidFill>
                <a:schemeClr val="lt1">
                  <a:lumMod val="100000"/>
                </a:schemeClr>
              </a:solidFill>
              <a:uFillTx/>
              <a:latin typeface="+mn-ea"/>
            </a:endParaRPr>
          </a:p>
        </p:txBody>
      </p:sp>
      <p:sp>
        <p:nvSpPr>
          <p:cNvPr id="38" name="Freeform 16"/>
          <p:cNvSpPr/>
          <p:nvPr>
            <p:custDataLst>
              <p:tags r:id="rId8"/>
            </p:custDataLst>
          </p:nvPr>
        </p:nvSpPr>
        <p:spPr bwMode="auto">
          <a:xfrm>
            <a:off x="6389368" y="3235767"/>
            <a:ext cx="2189301" cy="2921757"/>
          </a:xfrm>
          <a:custGeom>
            <a:cxnLst>
              <a:cxn ang="0">
                <a:pos x="49" y="0"/>
              </a:cxn>
              <a:cxn ang="0">
                <a:pos x="391" y="0"/>
              </a:cxn>
              <a:cxn ang="0">
                <a:pos x="440" y="49"/>
              </a:cxn>
              <a:cxn ang="0">
                <a:pos x="440" y="465"/>
              </a:cxn>
              <a:cxn ang="0">
                <a:pos x="391" y="513"/>
              </a:cxn>
              <a:cxn ang="0">
                <a:pos x="49" y="513"/>
              </a:cxn>
              <a:cxn ang="0">
                <a:pos x="0" y="465"/>
              </a:cxn>
              <a:cxn ang="0">
                <a:pos x="0" y="49"/>
              </a:cxn>
              <a:cxn ang="0">
                <a:pos x="49" y="0"/>
              </a:cxn>
            </a:cxnLst>
            <a:rect l="0" t="0" r="r" b="b"/>
            <a:pathLst>
              <a:path w="440" h="513">
                <a:moveTo>
                  <a:pt x="49" y="0"/>
                </a:moveTo>
                <a:cubicBezTo>
                  <a:pt x="391" y="0"/>
                  <a:pt x="391" y="0"/>
                  <a:pt x="391" y="0"/>
                </a:cubicBezTo>
                <a:cubicBezTo>
                  <a:pt x="418" y="0"/>
                  <a:pt x="440" y="22"/>
                  <a:pt x="440" y="49"/>
                </a:cubicBezTo>
                <a:cubicBezTo>
                  <a:pt x="440" y="465"/>
                  <a:pt x="440" y="465"/>
                  <a:pt x="440" y="465"/>
                </a:cubicBezTo>
                <a:cubicBezTo>
                  <a:pt x="440" y="492"/>
                  <a:pt x="418" y="513"/>
                  <a:pt x="391" y="513"/>
                </a:cubicBezTo>
                <a:cubicBezTo>
                  <a:pt x="49" y="513"/>
                  <a:pt x="49" y="513"/>
                  <a:pt x="49" y="513"/>
                </a:cubicBezTo>
                <a:cubicBezTo>
                  <a:pt x="22" y="513"/>
                  <a:pt x="0" y="492"/>
                  <a:pt x="0" y="465"/>
                </a:cubicBezTo>
                <a:cubicBezTo>
                  <a:pt x="0" y="49"/>
                  <a:pt x="0" y="49"/>
                  <a:pt x="0" y="49"/>
                </a:cubicBezTo>
                <a:cubicBezTo>
                  <a:pt x="0" y="22"/>
                  <a:pt x="22" y="0"/>
                  <a:pt x="49" y="0"/>
                </a:cubicBezTo>
                <a:close/>
              </a:path>
            </a:pathLst>
          </a:custGeom>
          <a:gradFill>
            <a:gsLst>
              <a:gs pos="0">
                <a:schemeClr val="accent1">
                  <a:lumMod val="5000"/>
                  <a:lumOff val="95000"/>
                </a:schemeClr>
              </a:gs>
              <a:gs pos="0">
                <a:schemeClr val="accent3">
                  <a:lumMod val="20000"/>
                  <a:lumOff val="80000"/>
                </a:schemeClr>
              </a:gs>
            </a:gsLst>
            <a:lin ang="5400000" scaled="0"/>
          </a:gradFill>
          <a:ln w="9525">
            <a:no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39" name="Freeform 12"/>
          <p:cNvSpPr/>
          <p:nvPr>
            <p:custDataLst>
              <p:tags r:id="rId9"/>
            </p:custDataLst>
          </p:nvPr>
        </p:nvSpPr>
        <p:spPr bwMode="auto">
          <a:xfrm>
            <a:off x="6389368" y="1384291"/>
            <a:ext cx="2189301" cy="2035099"/>
          </a:xfrm>
          <a:custGeom>
            <a:cxnLst>
              <a:cxn ang="0">
                <a:pos x="49" y="0"/>
              </a:cxn>
              <a:cxn ang="0">
                <a:pos x="391" y="0"/>
              </a:cxn>
              <a:cxn ang="0">
                <a:pos x="440" y="49"/>
              </a:cxn>
              <a:cxn ang="0">
                <a:pos x="440" y="465"/>
              </a:cxn>
              <a:cxn ang="0">
                <a:pos x="391" y="416"/>
              </a:cxn>
              <a:cxn ang="0">
                <a:pos x="49" y="416"/>
              </a:cxn>
              <a:cxn ang="0">
                <a:pos x="0" y="465"/>
              </a:cxn>
              <a:cxn ang="0">
                <a:pos x="0" y="49"/>
              </a:cxn>
              <a:cxn ang="0">
                <a:pos x="49" y="0"/>
              </a:cxn>
            </a:cxnLst>
            <a:rect l="0" t="0" r="r" b="b"/>
            <a:pathLst>
              <a:path w="440" h="465">
                <a:moveTo>
                  <a:pt x="49" y="0"/>
                </a:moveTo>
                <a:cubicBezTo>
                  <a:pt x="391" y="0"/>
                  <a:pt x="391" y="0"/>
                  <a:pt x="391" y="0"/>
                </a:cubicBezTo>
                <a:cubicBezTo>
                  <a:pt x="418" y="0"/>
                  <a:pt x="440" y="22"/>
                  <a:pt x="440" y="49"/>
                </a:cubicBezTo>
                <a:cubicBezTo>
                  <a:pt x="440" y="465"/>
                  <a:pt x="440" y="465"/>
                  <a:pt x="440" y="465"/>
                </a:cubicBezTo>
                <a:cubicBezTo>
                  <a:pt x="440" y="438"/>
                  <a:pt x="418" y="416"/>
                  <a:pt x="391" y="416"/>
                </a:cubicBezTo>
                <a:cubicBezTo>
                  <a:pt x="49" y="416"/>
                  <a:pt x="49" y="416"/>
                  <a:pt x="49" y="416"/>
                </a:cubicBezTo>
                <a:cubicBezTo>
                  <a:pt x="22" y="416"/>
                  <a:pt x="0" y="438"/>
                  <a:pt x="0" y="465"/>
                </a:cubicBezTo>
                <a:cubicBezTo>
                  <a:pt x="0" y="49"/>
                  <a:pt x="0" y="49"/>
                  <a:pt x="0" y="49"/>
                </a:cubicBezTo>
                <a:cubicBezTo>
                  <a:pt x="0" y="22"/>
                  <a:pt x="22" y="0"/>
                  <a:pt x="49" y="0"/>
                </a:cubicBezTo>
                <a:close/>
              </a:path>
            </a:pathLst>
          </a:custGeom>
          <a:solidFill>
            <a:schemeClr val="accent3">
              <a:lumMod val="60000"/>
              <a:lumOff val="40000"/>
            </a:schemeClr>
          </a:solidFill>
          <a:ln w="34925" cap="rnd">
            <a:solidFill>
              <a:schemeClr val="accent3"/>
            </a:solid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42" name="文本框 41"/>
          <p:cNvSpPr txBox="1"/>
          <p:nvPr>
            <p:custDataLst>
              <p:tags r:id="rId10"/>
            </p:custDataLst>
          </p:nvPr>
        </p:nvSpPr>
        <p:spPr>
          <a:xfrm>
            <a:off x="6772049" y="1738288"/>
            <a:ext cx="1422776" cy="1117960"/>
          </a:xfrm>
          <a:prstGeom prst="rect">
            <a:avLst/>
          </a:prstGeom>
          <a:noFill/>
        </p:spPr>
        <p:txBody>
          <a:bodyPr wrap="square"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spc="300">
                <a:solidFill>
                  <a:schemeClr val="lt1">
                    <a:lumMod val="100000"/>
                  </a:schemeClr>
                </a:solidFill>
                <a:uFillTx/>
                <a:latin typeface="+mn-ea"/>
              </a:rPr>
              <a:t>03</a:t>
            </a:r>
            <a:endParaRPr lang="en-US" altLang="zh-CN" sz="5400" b="1" spc="300">
              <a:solidFill>
                <a:schemeClr val="lt1">
                  <a:lumMod val="100000"/>
                </a:schemeClr>
              </a:solidFill>
              <a:uFillTx/>
              <a:latin typeface="+mn-ea"/>
            </a:endParaRPr>
          </a:p>
        </p:txBody>
      </p:sp>
      <p:sp>
        <p:nvSpPr>
          <p:cNvPr id="44" name="Freeform 16"/>
          <p:cNvSpPr/>
          <p:nvPr>
            <p:custDataLst>
              <p:tags r:id="rId11"/>
            </p:custDataLst>
          </p:nvPr>
        </p:nvSpPr>
        <p:spPr bwMode="auto">
          <a:xfrm>
            <a:off x="9164625" y="3235767"/>
            <a:ext cx="2189301" cy="2921757"/>
          </a:xfrm>
          <a:custGeom>
            <a:cxnLst>
              <a:cxn ang="0">
                <a:pos x="49" y="0"/>
              </a:cxn>
              <a:cxn ang="0">
                <a:pos x="391" y="0"/>
              </a:cxn>
              <a:cxn ang="0">
                <a:pos x="440" y="49"/>
              </a:cxn>
              <a:cxn ang="0">
                <a:pos x="440" y="465"/>
              </a:cxn>
              <a:cxn ang="0">
                <a:pos x="391" y="513"/>
              </a:cxn>
              <a:cxn ang="0">
                <a:pos x="49" y="513"/>
              </a:cxn>
              <a:cxn ang="0">
                <a:pos x="0" y="465"/>
              </a:cxn>
              <a:cxn ang="0">
                <a:pos x="0" y="49"/>
              </a:cxn>
              <a:cxn ang="0">
                <a:pos x="49" y="0"/>
              </a:cxn>
            </a:cxnLst>
            <a:rect l="0" t="0" r="r" b="b"/>
            <a:pathLst>
              <a:path w="440" h="513">
                <a:moveTo>
                  <a:pt x="49" y="0"/>
                </a:moveTo>
                <a:cubicBezTo>
                  <a:pt x="391" y="0"/>
                  <a:pt x="391" y="0"/>
                  <a:pt x="391" y="0"/>
                </a:cubicBezTo>
                <a:cubicBezTo>
                  <a:pt x="418" y="0"/>
                  <a:pt x="440" y="22"/>
                  <a:pt x="440" y="49"/>
                </a:cubicBezTo>
                <a:cubicBezTo>
                  <a:pt x="440" y="465"/>
                  <a:pt x="440" y="465"/>
                  <a:pt x="440" y="465"/>
                </a:cubicBezTo>
                <a:cubicBezTo>
                  <a:pt x="440" y="492"/>
                  <a:pt x="418" y="513"/>
                  <a:pt x="391" y="513"/>
                </a:cubicBezTo>
                <a:cubicBezTo>
                  <a:pt x="49" y="513"/>
                  <a:pt x="49" y="513"/>
                  <a:pt x="49" y="513"/>
                </a:cubicBezTo>
                <a:cubicBezTo>
                  <a:pt x="22" y="513"/>
                  <a:pt x="0" y="492"/>
                  <a:pt x="0" y="465"/>
                </a:cubicBezTo>
                <a:cubicBezTo>
                  <a:pt x="0" y="49"/>
                  <a:pt x="0" y="49"/>
                  <a:pt x="0" y="49"/>
                </a:cubicBezTo>
                <a:cubicBezTo>
                  <a:pt x="0" y="22"/>
                  <a:pt x="22" y="0"/>
                  <a:pt x="49" y="0"/>
                </a:cubicBezTo>
                <a:close/>
              </a:path>
            </a:pathLst>
          </a:custGeom>
          <a:gradFill>
            <a:gsLst>
              <a:gs pos="0">
                <a:schemeClr val="accent1">
                  <a:lumMod val="5000"/>
                  <a:lumOff val="95000"/>
                </a:schemeClr>
              </a:gs>
              <a:gs pos="0">
                <a:schemeClr val="accent4">
                  <a:lumMod val="20000"/>
                  <a:lumOff val="80000"/>
                </a:schemeClr>
              </a:gs>
            </a:gsLst>
            <a:lin ang="5400000" scaled="0"/>
          </a:gradFill>
          <a:ln w="9525">
            <a:no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45" name="Freeform 12"/>
          <p:cNvSpPr/>
          <p:nvPr>
            <p:custDataLst>
              <p:tags r:id="rId12"/>
            </p:custDataLst>
          </p:nvPr>
        </p:nvSpPr>
        <p:spPr bwMode="auto">
          <a:xfrm>
            <a:off x="9164625" y="1384291"/>
            <a:ext cx="2189301" cy="2035099"/>
          </a:xfrm>
          <a:custGeom>
            <a:cxnLst>
              <a:cxn ang="0">
                <a:pos x="49" y="0"/>
              </a:cxn>
              <a:cxn ang="0">
                <a:pos x="391" y="0"/>
              </a:cxn>
              <a:cxn ang="0">
                <a:pos x="440" y="49"/>
              </a:cxn>
              <a:cxn ang="0">
                <a:pos x="440" y="465"/>
              </a:cxn>
              <a:cxn ang="0">
                <a:pos x="391" y="416"/>
              </a:cxn>
              <a:cxn ang="0">
                <a:pos x="49" y="416"/>
              </a:cxn>
              <a:cxn ang="0">
                <a:pos x="0" y="465"/>
              </a:cxn>
              <a:cxn ang="0">
                <a:pos x="0" y="49"/>
              </a:cxn>
              <a:cxn ang="0">
                <a:pos x="49" y="0"/>
              </a:cxn>
            </a:cxnLst>
            <a:rect l="0" t="0" r="r" b="b"/>
            <a:pathLst>
              <a:path w="440" h="465">
                <a:moveTo>
                  <a:pt x="49" y="0"/>
                </a:moveTo>
                <a:cubicBezTo>
                  <a:pt x="391" y="0"/>
                  <a:pt x="391" y="0"/>
                  <a:pt x="391" y="0"/>
                </a:cubicBezTo>
                <a:cubicBezTo>
                  <a:pt x="418" y="0"/>
                  <a:pt x="440" y="22"/>
                  <a:pt x="440" y="49"/>
                </a:cubicBezTo>
                <a:cubicBezTo>
                  <a:pt x="440" y="465"/>
                  <a:pt x="440" y="465"/>
                  <a:pt x="440" y="465"/>
                </a:cubicBezTo>
                <a:cubicBezTo>
                  <a:pt x="440" y="438"/>
                  <a:pt x="418" y="416"/>
                  <a:pt x="391" y="416"/>
                </a:cubicBezTo>
                <a:cubicBezTo>
                  <a:pt x="49" y="416"/>
                  <a:pt x="49" y="416"/>
                  <a:pt x="49" y="416"/>
                </a:cubicBezTo>
                <a:cubicBezTo>
                  <a:pt x="22" y="416"/>
                  <a:pt x="0" y="438"/>
                  <a:pt x="0" y="465"/>
                </a:cubicBezTo>
                <a:cubicBezTo>
                  <a:pt x="0" y="49"/>
                  <a:pt x="0" y="49"/>
                  <a:pt x="0" y="49"/>
                </a:cubicBezTo>
                <a:cubicBezTo>
                  <a:pt x="0" y="22"/>
                  <a:pt x="22" y="0"/>
                  <a:pt x="49" y="0"/>
                </a:cubicBezTo>
                <a:close/>
              </a:path>
            </a:pathLst>
          </a:custGeom>
          <a:solidFill>
            <a:schemeClr val="accent4">
              <a:lumMod val="60000"/>
              <a:lumOff val="40000"/>
            </a:schemeClr>
          </a:solidFill>
          <a:ln w="34925" cap="rnd">
            <a:solidFill>
              <a:schemeClr val="accent4"/>
            </a:solid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48" name="文本框 47"/>
          <p:cNvSpPr txBox="1"/>
          <p:nvPr>
            <p:custDataLst>
              <p:tags r:id="rId13"/>
            </p:custDataLst>
          </p:nvPr>
        </p:nvSpPr>
        <p:spPr>
          <a:xfrm>
            <a:off x="9547307" y="1738288"/>
            <a:ext cx="1422776" cy="1117960"/>
          </a:xfrm>
          <a:prstGeom prst="rect">
            <a:avLst/>
          </a:prstGeom>
          <a:noFill/>
        </p:spPr>
        <p:txBody>
          <a:bodyPr wrap="square"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spc="300">
                <a:solidFill>
                  <a:schemeClr val="lt1">
                    <a:lumMod val="100000"/>
                  </a:schemeClr>
                </a:solidFill>
                <a:uFillTx/>
                <a:latin typeface="+mn-ea"/>
              </a:rPr>
              <a:t>04</a:t>
            </a:r>
            <a:endParaRPr lang="en-US" altLang="zh-CN" sz="5400" b="1" spc="300">
              <a:solidFill>
                <a:schemeClr val="lt1">
                  <a:lumMod val="100000"/>
                </a:schemeClr>
              </a:solidFill>
              <a:uFillTx/>
              <a:latin typeface="+mn-ea"/>
            </a:endParaRPr>
          </a:p>
        </p:txBody>
      </p:sp>
      <p:sp>
        <p:nvSpPr>
          <p:cNvPr id="4" name="文本框 3"/>
          <p:cNvSpPr txBox="1"/>
          <p:nvPr>
            <p:custDataLst>
              <p:tags r:id="rId14"/>
            </p:custDataLst>
          </p:nvPr>
        </p:nvSpPr>
        <p:spPr>
          <a:xfrm>
            <a:off x="989447" y="3723409"/>
            <a:ext cx="1885380" cy="210951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2000" spc="150">
                <a:solidFill>
                  <a:schemeClr val="dk1">
                    <a:lumMod val="100000"/>
                  </a:schemeClr>
                </a:solidFill>
                <a:uFillTx/>
                <a:latin typeface="+mn-ea"/>
              </a:rPr>
              <a:t>眼部红肿、疼痛、流泪、畏光等症状</a:t>
            </a:r>
            <a:endParaRPr lang="zh-CN" altLang="en-US" sz="2000" spc="150">
              <a:solidFill>
                <a:schemeClr val="dk1">
                  <a:lumMod val="100000"/>
                </a:schemeClr>
              </a:solidFill>
              <a:uFillTx/>
              <a:latin typeface="+mn-ea"/>
            </a:endParaRPr>
          </a:p>
        </p:txBody>
      </p:sp>
      <p:sp>
        <p:nvSpPr>
          <p:cNvPr id="5" name="文本框 4"/>
          <p:cNvSpPr txBox="1"/>
          <p:nvPr>
            <p:custDataLst>
              <p:tags r:id="rId15"/>
            </p:custDataLst>
          </p:nvPr>
        </p:nvSpPr>
        <p:spPr>
          <a:xfrm>
            <a:off x="3766009" y="3723409"/>
            <a:ext cx="1885380" cy="210951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2000" spc="150">
                <a:solidFill>
                  <a:schemeClr val="dk1">
                    <a:lumMod val="100000"/>
                  </a:schemeClr>
                </a:solidFill>
                <a:uFillTx/>
                <a:latin typeface="+mn-ea"/>
              </a:rPr>
              <a:t>眼睑肿胀、结膜充血、角膜混浊等体征</a:t>
            </a:r>
            <a:endParaRPr lang="zh-CN" altLang="en-US" sz="2000" spc="150">
              <a:solidFill>
                <a:schemeClr val="dk1">
                  <a:lumMod val="100000"/>
                </a:schemeClr>
              </a:solidFill>
              <a:uFillTx/>
              <a:latin typeface="+mn-ea"/>
            </a:endParaRPr>
          </a:p>
        </p:txBody>
      </p:sp>
      <p:sp>
        <p:nvSpPr>
          <p:cNvPr id="6" name="文本框 5"/>
          <p:cNvSpPr txBox="1"/>
          <p:nvPr>
            <p:custDataLst>
              <p:tags r:id="rId16"/>
            </p:custDataLst>
          </p:nvPr>
        </p:nvSpPr>
        <p:spPr>
          <a:xfrm>
            <a:off x="6542571" y="3723409"/>
            <a:ext cx="1885380" cy="210951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2000" spc="150">
                <a:solidFill>
                  <a:schemeClr val="dk1">
                    <a:lumMod val="100000"/>
                  </a:schemeClr>
                </a:solidFill>
                <a:uFillTx/>
                <a:latin typeface="+mn-ea"/>
              </a:rPr>
              <a:t>细菌学检查：细菌培养和药敏试验</a:t>
            </a:r>
            <a:endParaRPr lang="zh-CN" altLang="en-US" sz="2000" spc="150">
              <a:solidFill>
                <a:schemeClr val="dk1">
                  <a:lumMod val="100000"/>
                </a:schemeClr>
              </a:solidFill>
              <a:uFillTx/>
              <a:latin typeface="+mn-ea"/>
            </a:endParaRPr>
          </a:p>
        </p:txBody>
      </p:sp>
      <p:sp>
        <p:nvSpPr>
          <p:cNvPr id="7" name="文本框 6"/>
          <p:cNvSpPr txBox="1"/>
          <p:nvPr>
            <p:custDataLst>
              <p:tags r:id="rId17"/>
            </p:custDataLst>
          </p:nvPr>
        </p:nvSpPr>
        <p:spPr>
          <a:xfrm>
            <a:off x="9316525" y="3723409"/>
            <a:ext cx="1885380" cy="210951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2000" spc="150">
                <a:solidFill>
                  <a:schemeClr val="dk1">
                    <a:lumMod val="100000"/>
                  </a:schemeClr>
                </a:solidFill>
                <a:uFillTx/>
                <a:latin typeface="+mn-ea"/>
              </a:rPr>
              <a:t>影像学检查：眼部B超、CT等检查，了解眼部病变情况</a:t>
            </a:r>
            <a:endParaRPr lang="zh-CN" altLang="en-US" sz="2000" spc="150">
              <a:solidFill>
                <a:schemeClr val="dk1">
                  <a:lumMod val="100000"/>
                </a:schemeClr>
              </a:solidFill>
              <a:uFillTx/>
              <a:latin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p:cNvSpPr>
            <a:spLocks noGrp="1"/>
          </p:cNvSpPr>
          <p:nvPr>
            <p:ph type="title"/>
            <p:custDataLst>
              <p:tags r:id="rId2"/>
            </p:custDataLst>
          </p:nvPr>
        </p:nvSpPr>
        <p:spPr>
          <a:xfrm>
            <a:off x="1526400" y="3137808"/>
            <a:ext cx="9144000" cy="2006395"/>
          </a:xfrm>
        </p:spPr>
        <p:txBody>
          <a:bodyPr/>
          <a:lstStyle/>
          <a:p>
            <a:r>
              <a:rPr lang="zh-CN" altLang="en-US"/>
              <a:t>患者病史简介</a:t>
            </a:r>
            <a:endParaRPr lang="zh-CN" altLang="en-US"/>
          </a:p>
        </p:txBody>
      </p:sp>
      <p:sp>
        <p:nvSpPr>
          <p:cNvPr id="6" name="节编号"/>
          <p:cNvSpPr>
            <a:spLocks noGrp="1"/>
          </p:cNvSpPr>
          <p:nvPr>
            <p:ph type="body" sz="quarter" idx="13"/>
            <p:custDataLst>
              <p:tags r:id="rId3"/>
            </p:custDataLst>
          </p:nvPr>
        </p:nvSpPr>
        <p:spPr>
          <a:xfrm>
            <a:off x="1524000" y="728330"/>
            <a:ext cx="9144000" cy="2203901"/>
          </a:xfrm>
        </p:spPr>
        <p:txBody>
          <a:bodyPr/>
          <a:lstStyle/>
          <a:p>
            <a:r>
              <a:rPr lang="en-US" altLang="zh-CN"/>
              <a:t>PART TWO</a:t>
            </a:r>
            <a:endParaRPr lang="en-US" altLang="zh-CN"/>
          </a:p>
        </p:txBody>
      </p:sp>
    </p:spTree>
    <p:custDataLst>
      <p:tags r:id="rId4"/>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患者基本信息</a:t>
            </a:r>
            <a:endParaRPr lang="zh-CN" altLang="en-US"/>
          </a:p>
        </p:txBody>
      </p:sp>
      <p:cxnSp>
        <p:nvCxnSpPr>
          <p:cNvPr id="184" name="直接箭头连接符 183"/>
          <p:cNvCxnSpPr/>
          <p:nvPr>
            <p:custDataLst>
              <p:tags r:id="rId2"/>
            </p:custDataLst>
          </p:nvPr>
        </p:nvCxnSpPr>
        <p:spPr>
          <a:xfrm>
            <a:off x="917927" y="3543807"/>
            <a:ext cx="10348353" cy="0"/>
          </a:xfrm>
          <a:prstGeom prst="straightConnector1">
            <a:avLst/>
          </a:prstGeom>
          <a:ln w="19050">
            <a:gradFill>
              <a:gsLst>
                <a:gs pos="0">
                  <a:schemeClr val="accent1"/>
                </a:gs>
                <a:gs pos="100000">
                  <a:schemeClr val="accent1">
                    <a:lumMod val="60000"/>
                    <a:lumOff val="40000"/>
                  </a:schemeClr>
                </a:gs>
              </a:gsLst>
              <a:lin ang="10800000" scaled="1"/>
            </a:gradFill>
            <a:tailEnd type="arrow"/>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3"/>
            </p:custDataLst>
          </p:nvPr>
        </p:nvCxnSpPr>
        <p:spPr>
          <a:xfrm>
            <a:off x="3071161" y="2604465"/>
            <a:ext cx="599" cy="882394"/>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35" name="正文"/>
          <p:cNvSpPr txBox="1"/>
          <p:nvPr>
            <p:custDataLst>
              <p:tags r:id="rId4"/>
            </p:custDataLst>
          </p:nvPr>
        </p:nvSpPr>
        <p:spPr>
          <a:xfrm>
            <a:off x="2049095" y="2089535"/>
            <a:ext cx="2039338" cy="4981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性别：男</a:t>
            </a:r>
            <a:endParaRPr lang="zh-CN" altLang="en-US" sz="1200" spc="150">
              <a:solidFill>
                <a:schemeClr val="tx1">
                  <a:lumMod val="65000"/>
                  <a:lumOff val="35000"/>
                </a:schemeClr>
              </a:solidFill>
              <a:latin typeface="+mn-ea"/>
              <a:sym typeface="+mn-ea"/>
            </a:endParaRPr>
          </a:p>
        </p:txBody>
      </p:sp>
      <p:cxnSp>
        <p:nvCxnSpPr>
          <p:cNvPr id="5" name="直接连接符 4"/>
          <p:cNvCxnSpPr/>
          <p:nvPr>
            <p:custDataLst>
              <p:tags r:id="rId5"/>
            </p:custDataLst>
          </p:nvPr>
        </p:nvCxnSpPr>
        <p:spPr>
          <a:xfrm flipH="1">
            <a:off x="5488754" y="3232691"/>
            <a:ext cx="3597" cy="252370"/>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4" name="正文"/>
          <p:cNvSpPr txBox="1"/>
          <p:nvPr>
            <p:custDataLst>
              <p:tags r:id="rId6"/>
            </p:custDataLst>
          </p:nvPr>
        </p:nvSpPr>
        <p:spPr>
          <a:xfrm>
            <a:off x="4470884" y="2735146"/>
            <a:ext cx="2039338" cy="4981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病史：高血压、糖尿病</a:t>
            </a:r>
            <a:endParaRPr lang="zh-CN" altLang="en-US" sz="1200" spc="150">
              <a:solidFill>
                <a:schemeClr val="tx1">
                  <a:lumMod val="65000"/>
                  <a:lumOff val="35000"/>
                </a:schemeClr>
              </a:solidFill>
              <a:latin typeface="+mn-ea"/>
              <a:sym typeface="+mn-ea"/>
            </a:endParaRPr>
          </a:p>
        </p:txBody>
      </p:sp>
      <p:cxnSp>
        <p:nvCxnSpPr>
          <p:cNvPr id="97" name="直接连接符 96"/>
          <p:cNvCxnSpPr/>
          <p:nvPr>
            <p:custDataLst>
              <p:tags r:id="rId7"/>
            </p:custDataLst>
          </p:nvPr>
        </p:nvCxnSpPr>
        <p:spPr>
          <a:xfrm flipV="1">
            <a:off x="7910543" y="2223812"/>
            <a:ext cx="3597" cy="1257652"/>
          </a:xfrm>
          <a:prstGeom prst="line">
            <a:avLst/>
          </a:prstGeom>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6" name="正文"/>
          <p:cNvSpPr txBox="1"/>
          <p:nvPr>
            <p:custDataLst>
              <p:tags r:id="rId8"/>
            </p:custDataLst>
          </p:nvPr>
        </p:nvSpPr>
        <p:spPr>
          <a:xfrm>
            <a:off x="6892673" y="1724468"/>
            <a:ext cx="2039338" cy="4981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诊断：天行赤眼暴翳</a:t>
            </a:r>
            <a:endParaRPr lang="zh-CN" altLang="en-US" sz="1200" spc="150">
              <a:solidFill>
                <a:schemeClr val="tx1">
                  <a:lumMod val="65000"/>
                  <a:lumOff val="35000"/>
                </a:schemeClr>
              </a:solidFill>
              <a:latin typeface="+mn-ea"/>
              <a:sym typeface="+mn-ea"/>
            </a:endParaRPr>
          </a:p>
        </p:txBody>
      </p:sp>
      <p:cxnSp>
        <p:nvCxnSpPr>
          <p:cNvPr id="101" name="直接连接符 100"/>
          <p:cNvCxnSpPr/>
          <p:nvPr>
            <p:custDataLst>
              <p:tags r:id="rId9"/>
            </p:custDataLst>
          </p:nvPr>
        </p:nvCxnSpPr>
        <p:spPr>
          <a:xfrm flipV="1">
            <a:off x="10332333" y="3061847"/>
            <a:ext cx="3597" cy="496946"/>
          </a:xfrm>
          <a:prstGeom prst="line">
            <a:avLst/>
          </a:prstGeom>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8" name="正文"/>
          <p:cNvSpPr txBox="1"/>
          <p:nvPr>
            <p:custDataLst>
              <p:tags r:id="rId10"/>
            </p:custDataLst>
          </p:nvPr>
        </p:nvSpPr>
        <p:spPr>
          <a:xfrm>
            <a:off x="9314462" y="2561304"/>
            <a:ext cx="2039338" cy="49814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预后：病情稳定，恢复良好</a:t>
            </a:r>
            <a:endParaRPr lang="zh-CN" altLang="en-US" sz="1200" spc="150">
              <a:solidFill>
                <a:schemeClr val="tx1">
                  <a:lumMod val="65000"/>
                  <a:lumOff val="35000"/>
                </a:schemeClr>
              </a:solidFill>
              <a:latin typeface="+mn-ea"/>
              <a:sym typeface="+mn-ea"/>
            </a:endParaRPr>
          </a:p>
        </p:txBody>
      </p:sp>
      <p:cxnSp>
        <p:nvCxnSpPr>
          <p:cNvPr id="92" name="直接连接符 91"/>
          <p:cNvCxnSpPr/>
          <p:nvPr>
            <p:custDataLst>
              <p:tags r:id="rId11"/>
            </p:custDataLst>
          </p:nvPr>
        </p:nvCxnSpPr>
        <p:spPr>
          <a:xfrm flipV="1">
            <a:off x="1859068" y="3558794"/>
            <a:ext cx="599" cy="173841"/>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26" name="正文"/>
          <p:cNvSpPr txBox="1"/>
          <p:nvPr>
            <p:custDataLst>
              <p:tags r:id="rId12"/>
            </p:custDataLst>
          </p:nvPr>
        </p:nvSpPr>
        <p:spPr>
          <a:xfrm>
            <a:off x="838200" y="3968819"/>
            <a:ext cx="2039338" cy="658799"/>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年龄：50岁</a:t>
            </a:r>
            <a:endParaRPr lang="zh-CN" altLang="en-US" sz="1200" spc="150">
              <a:solidFill>
                <a:schemeClr val="tx1">
                  <a:lumMod val="65000"/>
                  <a:lumOff val="35000"/>
                </a:schemeClr>
              </a:solidFill>
              <a:latin typeface="+mn-ea"/>
              <a:sym typeface="+mn-ea"/>
            </a:endParaRPr>
          </a:p>
        </p:txBody>
      </p:sp>
      <p:cxnSp>
        <p:nvCxnSpPr>
          <p:cNvPr id="85" name="直接连接符 84"/>
          <p:cNvCxnSpPr/>
          <p:nvPr>
            <p:custDataLst>
              <p:tags r:id="rId13"/>
            </p:custDataLst>
          </p:nvPr>
        </p:nvCxnSpPr>
        <p:spPr>
          <a:xfrm flipV="1">
            <a:off x="4282056" y="3539012"/>
            <a:ext cx="3597" cy="1057435"/>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12" name="正文"/>
          <p:cNvSpPr txBox="1"/>
          <p:nvPr>
            <p:custDataLst>
              <p:tags r:id="rId14"/>
            </p:custDataLst>
          </p:nvPr>
        </p:nvSpPr>
        <p:spPr>
          <a:xfrm>
            <a:off x="3259989" y="4827236"/>
            <a:ext cx="2039338" cy="658799"/>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职业：农民</a:t>
            </a:r>
            <a:endParaRPr lang="zh-CN" altLang="en-US" sz="1200" spc="150">
              <a:solidFill>
                <a:schemeClr val="tx1">
                  <a:lumMod val="65000"/>
                  <a:lumOff val="35000"/>
                </a:schemeClr>
              </a:solidFill>
              <a:latin typeface="+mn-ea"/>
              <a:sym typeface="+mn-ea"/>
            </a:endParaRPr>
          </a:p>
        </p:txBody>
      </p:sp>
      <p:cxnSp>
        <p:nvCxnSpPr>
          <p:cNvPr id="7" name="直接连接符 6"/>
          <p:cNvCxnSpPr/>
          <p:nvPr>
            <p:custDataLst>
              <p:tags r:id="rId15"/>
            </p:custDataLst>
          </p:nvPr>
        </p:nvCxnSpPr>
        <p:spPr>
          <a:xfrm flipH="1">
            <a:off x="6701447" y="3583971"/>
            <a:ext cx="0" cy="528717"/>
          </a:xfrm>
          <a:prstGeom prst="line">
            <a:avLst/>
          </a:prstGeom>
          <a:ln w="12700" cmpd="sng">
            <a:solidFill>
              <a:schemeClr val="accent1">
                <a:lumMod val="40000"/>
                <a:lumOff val="60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sp>
        <p:nvSpPr>
          <p:cNvPr id="23" name="正文"/>
          <p:cNvSpPr txBox="1"/>
          <p:nvPr>
            <p:custDataLst>
              <p:tags r:id="rId16"/>
            </p:custDataLst>
          </p:nvPr>
        </p:nvSpPr>
        <p:spPr>
          <a:xfrm>
            <a:off x="5681778" y="4389635"/>
            <a:ext cx="2039338" cy="658799"/>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症状：眼部红肿、疼痛、流泪</a:t>
            </a:r>
            <a:endParaRPr lang="zh-CN" altLang="en-US" sz="1200" spc="150">
              <a:solidFill>
                <a:schemeClr val="tx1">
                  <a:lumMod val="65000"/>
                  <a:lumOff val="35000"/>
                </a:schemeClr>
              </a:solidFill>
              <a:latin typeface="+mn-ea"/>
              <a:sym typeface="+mn-ea"/>
            </a:endParaRPr>
          </a:p>
        </p:txBody>
      </p:sp>
      <p:cxnSp>
        <p:nvCxnSpPr>
          <p:cNvPr id="84" name="直接连接符 83"/>
          <p:cNvCxnSpPr/>
          <p:nvPr>
            <p:custDataLst>
              <p:tags r:id="rId17"/>
            </p:custDataLst>
          </p:nvPr>
        </p:nvCxnSpPr>
        <p:spPr>
          <a:xfrm flipV="1">
            <a:off x="9122637" y="3539012"/>
            <a:ext cx="1798" cy="1388932"/>
          </a:xfrm>
          <a:prstGeom prst="line">
            <a:avLst/>
          </a:prstGeom>
          <a:ln w="12700" cmpd="sng">
            <a:solidFill>
              <a:schemeClr val="accent1">
                <a:lumMod val="40000"/>
                <a:lumOff val="6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25" name="正文"/>
          <p:cNvSpPr txBox="1"/>
          <p:nvPr>
            <p:custDataLst>
              <p:tags r:id="rId18"/>
            </p:custDataLst>
          </p:nvPr>
        </p:nvSpPr>
        <p:spPr>
          <a:xfrm>
            <a:off x="8103567" y="5159333"/>
            <a:ext cx="2039338" cy="658799"/>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治疗方案：药物治疗、眼部护理</a:t>
            </a:r>
            <a:endParaRPr lang="zh-CN" altLang="en-US" sz="1200" spc="150">
              <a:solidFill>
                <a:schemeClr val="tx1">
                  <a:lumMod val="65000"/>
                  <a:lumOff val="35000"/>
                </a:schemeClr>
              </a:solidFill>
              <a:latin typeface="+mn-ea"/>
              <a:sym typeface="+mn-ea"/>
            </a:endParaRPr>
          </a:p>
        </p:txBody>
      </p:sp>
      <p:sp>
        <p:nvSpPr>
          <p:cNvPr id="19" name="椭圆 18"/>
          <p:cNvSpPr/>
          <p:nvPr>
            <p:custDataLst>
              <p:tags r:id="rId19"/>
            </p:custDataLst>
          </p:nvPr>
        </p:nvSpPr>
        <p:spPr>
          <a:xfrm>
            <a:off x="3008818" y="3481464"/>
            <a:ext cx="124686" cy="12468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sz="1600">
              <a:solidFill>
                <a:schemeClr val="accent1"/>
              </a:solidFill>
              <a:sym typeface="+mn-ea"/>
            </a:endParaRPr>
          </a:p>
        </p:txBody>
      </p:sp>
      <p:sp>
        <p:nvSpPr>
          <p:cNvPr id="16" name="椭圆 15"/>
          <p:cNvSpPr/>
          <p:nvPr>
            <p:custDataLst>
              <p:tags r:id="rId20"/>
            </p:custDataLst>
          </p:nvPr>
        </p:nvSpPr>
        <p:spPr>
          <a:xfrm>
            <a:off x="5428210" y="3481464"/>
            <a:ext cx="124686" cy="12468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sz="1600">
              <a:solidFill>
                <a:schemeClr val="accent1"/>
              </a:solidFill>
              <a:sym typeface="+mn-ea"/>
            </a:endParaRPr>
          </a:p>
        </p:txBody>
      </p:sp>
      <p:sp>
        <p:nvSpPr>
          <p:cNvPr id="14" name="椭圆 13"/>
          <p:cNvSpPr/>
          <p:nvPr>
            <p:custDataLst>
              <p:tags r:id="rId21"/>
            </p:custDataLst>
          </p:nvPr>
        </p:nvSpPr>
        <p:spPr>
          <a:xfrm>
            <a:off x="7849999" y="3481464"/>
            <a:ext cx="124686" cy="12468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sz="1600">
              <a:solidFill>
                <a:schemeClr val="accent1"/>
              </a:solidFill>
              <a:sym typeface="+mn-ea"/>
            </a:endParaRPr>
          </a:p>
        </p:txBody>
      </p:sp>
      <p:sp>
        <p:nvSpPr>
          <p:cNvPr id="21" name="椭圆 20"/>
          <p:cNvSpPr/>
          <p:nvPr>
            <p:custDataLst>
              <p:tags r:id="rId22"/>
            </p:custDataLst>
          </p:nvPr>
        </p:nvSpPr>
        <p:spPr>
          <a:xfrm>
            <a:off x="10271788" y="3481464"/>
            <a:ext cx="124686" cy="12468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sz="1600">
              <a:solidFill>
                <a:schemeClr val="accent1"/>
              </a:solidFill>
              <a:sym typeface="+mn-ea"/>
            </a:endParaRPr>
          </a:p>
        </p:txBody>
      </p:sp>
      <p:sp>
        <p:nvSpPr>
          <p:cNvPr id="20" name="椭圆 19"/>
          <p:cNvSpPr/>
          <p:nvPr>
            <p:custDataLst>
              <p:tags r:id="rId23"/>
            </p:custDataLst>
          </p:nvPr>
        </p:nvSpPr>
        <p:spPr>
          <a:xfrm>
            <a:off x="1796125" y="3481464"/>
            <a:ext cx="124686" cy="12468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sz="1600">
              <a:solidFill>
                <a:schemeClr val="accent1"/>
              </a:solidFill>
              <a:sym typeface="+mn-ea"/>
            </a:endParaRPr>
          </a:p>
        </p:txBody>
      </p:sp>
      <p:sp>
        <p:nvSpPr>
          <p:cNvPr id="18" name="椭圆 17"/>
          <p:cNvSpPr/>
          <p:nvPr>
            <p:custDataLst>
              <p:tags r:id="rId24"/>
            </p:custDataLst>
          </p:nvPr>
        </p:nvSpPr>
        <p:spPr>
          <a:xfrm>
            <a:off x="4223310" y="3481464"/>
            <a:ext cx="124686" cy="12468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sz="1600">
              <a:solidFill>
                <a:schemeClr val="accent1"/>
              </a:solidFill>
              <a:sym typeface="+mn-ea"/>
            </a:endParaRPr>
          </a:p>
        </p:txBody>
      </p:sp>
      <p:sp>
        <p:nvSpPr>
          <p:cNvPr id="15" name="椭圆 14"/>
          <p:cNvSpPr/>
          <p:nvPr>
            <p:custDataLst>
              <p:tags r:id="rId25"/>
            </p:custDataLst>
          </p:nvPr>
        </p:nvSpPr>
        <p:spPr>
          <a:xfrm>
            <a:off x="6639104" y="3481464"/>
            <a:ext cx="124686" cy="12468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sz="1600">
              <a:solidFill>
                <a:schemeClr val="accent1"/>
              </a:solidFill>
              <a:sym typeface="+mn-ea"/>
            </a:endParaRPr>
          </a:p>
        </p:txBody>
      </p:sp>
      <p:sp>
        <p:nvSpPr>
          <p:cNvPr id="22" name="椭圆 21"/>
          <p:cNvSpPr/>
          <p:nvPr>
            <p:custDataLst>
              <p:tags r:id="rId26"/>
            </p:custDataLst>
          </p:nvPr>
        </p:nvSpPr>
        <p:spPr>
          <a:xfrm>
            <a:off x="9060893" y="3481464"/>
            <a:ext cx="124686" cy="12468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sz="1600">
              <a:solidFill>
                <a:schemeClr val="accent1"/>
              </a:solidFill>
              <a:sym typeface="+mn-ea"/>
            </a:endParaRPr>
          </a:p>
        </p:txBody>
      </p:sp>
    </p:spTree>
    <p:custDataLst>
      <p:tags r:id="rId27"/>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就医情况</a:t>
            </a:r>
            <a:endParaRPr lang="zh-CN" altLang="en-US"/>
          </a:p>
        </p:txBody>
      </p:sp>
      <p:sp>
        <p:nvSpPr>
          <p:cNvPr id="21" name="文本框 20"/>
          <p:cNvSpPr txBox="1"/>
          <p:nvPr>
            <p:custDataLst>
              <p:tags r:id="rId2"/>
            </p:custDataLst>
          </p:nvPr>
        </p:nvSpPr>
        <p:spPr>
          <a:xfrm>
            <a:off x="6781376" y="1390545"/>
            <a:ext cx="1358068" cy="1189240"/>
          </a:xfrm>
          <a:prstGeom prst="rect">
            <a:avLst/>
          </a:prstGeom>
          <a:noFill/>
        </p:spPr>
        <p:txBody>
          <a:bodyPr wrap="square"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3">
                        <a:alpha val="0"/>
                      </a:schemeClr>
                    </a:gs>
                    <a:gs pos="34000">
                      <a:schemeClr val="accent3"/>
                    </a:gs>
                  </a:gsLst>
                  <a:lin ang="5400000" scaled="1"/>
                </a:gradFill>
                <a:latin typeface="微软雅黑" panose="020b0503020204020204" charset="-122"/>
                <a:sym typeface="+mn-ea"/>
              </a:rPr>
              <a:t>03</a:t>
            </a:r>
            <a:endParaRPr lang="en-US" altLang="zh-CN" sz="6600" b="1" spc="100">
              <a:gradFill>
                <a:gsLst>
                  <a:gs pos="67000">
                    <a:schemeClr val="accent3">
                      <a:alpha val="0"/>
                    </a:schemeClr>
                  </a:gs>
                  <a:gs pos="34000">
                    <a:schemeClr val="accent3"/>
                  </a:gs>
                </a:gsLst>
                <a:lin ang="5400000" scaled="1"/>
              </a:gradFill>
              <a:latin typeface="微软雅黑" panose="020b0503020204020204" charset="-122"/>
              <a:sym typeface="+mn-ea"/>
            </a:endParaRPr>
          </a:p>
        </p:txBody>
      </p:sp>
      <p:sp>
        <p:nvSpPr>
          <p:cNvPr id="26" name="文本框 25"/>
          <p:cNvSpPr txBox="1"/>
          <p:nvPr>
            <p:custDataLst>
              <p:tags r:id="rId3"/>
            </p:custDataLst>
          </p:nvPr>
        </p:nvSpPr>
        <p:spPr>
          <a:xfrm>
            <a:off x="6781376" y="3833720"/>
            <a:ext cx="1358068" cy="1189240"/>
          </a:xfrm>
          <a:prstGeom prst="rect">
            <a:avLst/>
          </a:prstGeom>
          <a:noFill/>
        </p:spPr>
        <p:txBody>
          <a:bodyPr wrap="square"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1">
                        <a:alpha val="0"/>
                      </a:schemeClr>
                    </a:gs>
                    <a:gs pos="34000">
                      <a:schemeClr val="accent1"/>
                    </a:gs>
                  </a:gsLst>
                  <a:lin ang="5400000" scaled="1"/>
                </a:gradFill>
                <a:latin typeface="微软雅黑" panose="020b0503020204020204" charset="-122"/>
                <a:sym typeface="+mn-ea"/>
              </a:rPr>
              <a:t>07</a:t>
            </a:r>
            <a:endParaRPr lang="en-US" altLang="zh-CN" sz="6600" b="1" spc="100">
              <a:gradFill>
                <a:gsLst>
                  <a:gs pos="67000">
                    <a:schemeClr val="accent1">
                      <a:alpha val="0"/>
                    </a:schemeClr>
                  </a:gs>
                  <a:gs pos="34000">
                    <a:schemeClr val="accent1"/>
                  </a:gs>
                </a:gsLst>
                <a:lin ang="5400000" scaled="1"/>
              </a:gradFill>
              <a:latin typeface="微软雅黑" panose="020b0503020204020204" charset="-122"/>
              <a:sym typeface="+mn-ea"/>
            </a:endParaRPr>
          </a:p>
        </p:txBody>
      </p:sp>
      <p:sp>
        <p:nvSpPr>
          <p:cNvPr id="179" name="文本框 178"/>
          <p:cNvSpPr txBox="1"/>
          <p:nvPr>
            <p:custDataLst>
              <p:tags r:id="rId4"/>
            </p:custDataLst>
          </p:nvPr>
        </p:nvSpPr>
        <p:spPr>
          <a:xfrm>
            <a:off x="6295211" y="2254983"/>
            <a:ext cx="2330805" cy="1433930"/>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主诉：右眼红肿、疼痛、流泪</a:t>
            </a:r>
            <a:endParaRPr lang="zh-CN" altLang="en-US" b="0">
              <a:latin typeface="+mn-ea"/>
              <a:ea typeface="+mn-ea"/>
              <a:sym typeface="+mn-ea"/>
            </a:endParaRPr>
          </a:p>
        </p:txBody>
      </p:sp>
      <p:sp>
        <p:nvSpPr>
          <p:cNvPr id="181" name="文本框 180"/>
          <p:cNvSpPr txBox="1"/>
          <p:nvPr>
            <p:custDataLst>
              <p:tags r:id="rId5"/>
            </p:custDataLst>
          </p:nvPr>
        </p:nvSpPr>
        <p:spPr>
          <a:xfrm>
            <a:off x="6293911" y="4717007"/>
            <a:ext cx="2332606" cy="1433930"/>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治疗：抗生素滴眼液、抗炎药、局部热敷等</a:t>
            </a:r>
            <a:endParaRPr lang="zh-CN" altLang="en-US" b="0">
              <a:latin typeface="+mn-ea"/>
              <a:ea typeface="+mn-ea"/>
              <a:sym typeface="+mn-ea"/>
            </a:endParaRPr>
          </a:p>
        </p:txBody>
      </p:sp>
      <p:sp>
        <p:nvSpPr>
          <p:cNvPr id="19" name="文本框 18"/>
          <p:cNvSpPr txBox="1"/>
          <p:nvPr>
            <p:custDataLst>
              <p:tags r:id="rId6"/>
            </p:custDataLst>
          </p:nvPr>
        </p:nvSpPr>
        <p:spPr>
          <a:xfrm>
            <a:off x="1325015" y="1390545"/>
            <a:ext cx="1358068" cy="1189240"/>
          </a:xfrm>
          <a:prstGeom prst="rect">
            <a:avLst/>
          </a:prstGeom>
          <a:noFill/>
        </p:spPr>
        <p:txBody>
          <a:bodyPr wrap="square"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1">
                        <a:alpha val="0"/>
                      </a:schemeClr>
                    </a:gs>
                    <a:gs pos="34000">
                      <a:schemeClr val="accent1"/>
                    </a:gs>
                  </a:gsLst>
                  <a:lin ang="5400000" scaled="1"/>
                </a:gradFill>
                <a:latin typeface="微软雅黑" panose="020b0503020204020204" charset="-122"/>
                <a:sym typeface="+mn-ea"/>
              </a:rPr>
              <a:t>01</a:t>
            </a:r>
            <a:endParaRPr lang="en-US" altLang="zh-CN" sz="6600" b="1" spc="100">
              <a:gradFill>
                <a:gsLst>
                  <a:gs pos="67000">
                    <a:schemeClr val="accent1">
                      <a:alpha val="0"/>
                    </a:schemeClr>
                  </a:gs>
                  <a:gs pos="34000">
                    <a:schemeClr val="accent1"/>
                  </a:gs>
                </a:gsLst>
                <a:lin ang="5400000" scaled="1"/>
              </a:gradFill>
              <a:latin typeface="微软雅黑" panose="020b0503020204020204" charset="-122"/>
              <a:sym typeface="+mn-ea"/>
            </a:endParaRPr>
          </a:p>
        </p:txBody>
      </p:sp>
      <p:sp>
        <p:nvSpPr>
          <p:cNvPr id="24" name="文本框 23"/>
          <p:cNvSpPr txBox="1"/>
          <p:nvPr>
            <p:custDataLst>
              <p:tags r:id="rId7"/>
            </p:custDataLst>
          </p:nvPr>
        </p:nvSpPr>
        <p:spPr>
          <a:xfrm>
            <a:off x="1325015" y="3833720"/>
            <a:ext cx="1358068" cy="1189240"/>
          </a:xfrm>
          <a:prstGeom prst="rect">
            <a:avLst/>
          </a:prstGeom>
          <a:noFill/>
        </p:spPr>
        <p:txBody>
          <a:bodyPr wrap="square" rtlCol="0" anchor="ctr">
            <a:normAutofit fontScale="90000"/>
          </a:bodyPr>
          <a:lstStyle>
            <a:defPPr>
              <a:defRPr lang="zh-CN"/>
            </a:defPPr>
            <a:lvl1pPr marL="0" algn="ctr" defTabSz="914400" rtl="0" eaLnBrk="1" latinLnBrk="0" hangingPunct="1">
              <a:defRPr sz="6000" b="1" kern="1200" spc="100">
                <a:gradFill>
                  <a:gsLst>
                    <a:gs pos="0">
                      <a:schemeClr val="accent1"/>
                    </a:gs>
                    <a:gs pos="67000">
                      <a:schemeClr val="accent1">
                        <a:alpha val="0"/>
                      </a:schemeClr>
                    </a:gs>
                    <a:gs pos="34000">
                      <a:schemeClr val="accent1"/>
                    </a:gs>
                  </a:gsLst>
                  <a:lin ang="5400000" scaled="1"/>
                </a:gradFill>
                <a:latin typeface="微软雅黑" panose="020b0503020204020204" charset="-12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a:gradFill>
                  <a:gsLst>
                    <a:gs pos="67000">
                      <a:schemeClr val="accent5">
                        <a:alpha val="0"/>
                      </a:schemeClr>
                    </a:gs>
                    <a:gs pos="34000">
                      <a:schemeClr val="accent5"/>
                    </a:gs>
                  </a:gsLst>
                  <a:lin ang="5400000" scaled="1"/>
                </a:gradFill>
                <a:sym typeface="+mn-ea"/>
              </a:rPr>
              <a:t>05</a:t>
            </a:r>
            <a:endParaRPr lang="en-US" altLang="zh-CN" sz="6600">
              <a:gradFill>
                <a:gsLst>
                  <a:gs pos="67000">
                    <a:schemeClr val="accent5">
                      <a:alpha val="0"/>
                    </a:schemeClr>
                  </a:gs>
                  <a:gs pos="34000">
                    <a:schemeClr val="accent5"/>
                  </a:gs>
                </a:gsLst>
                <a:lin ang="5400000" scaled="1"/>
              </a:gradFill>
              <a:sym typeface="+mn-ea"/>
            </a:endParaRPr>
          </a:p>
        </p:txBody>
      </p:sp>
      <p:sp>
        <p:nvSpPr>
          <p:cNvPr id="177" name="文本框 176"/>
          <p:cNvSpPr txBox="1"/>
          <p:nvPr>
            <p:custDataLst>
              <p:tags r:id="rId8"/>
            </p:custDataLst>
          </p:nvPr>
        </p:nvSpPr>
        <p:spPr>
          <a:xfrm>
            <a:off x="838850" y="2254983"/>
            <a:ext cx="2330805" cy="1433930"/>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患者年龄：45岁</a:t>
            </a:r>
            <a:endParaRPr lang="zh-CN" altLang="en-US" b="0">
              <a:latin typeface="+mn-ea"/>
              <a:ea typeface="+mn-ea"/>
              <a:sym typeface="+mn-ea"/>
            </a:endParaRPr>
          </a:p>
        </p:txBody>
      </p:sp>
      <p:sp>
        <p:nvSpPr>
          <p:cNvPr id="182" name="文本框 181"/>
          <p:cNvSpPr txBox="1"/>
          <p:nvPr>
            <p:custDataLst>
              <p:tags r:id="rId9"/>
            </p:custDataLst>
          </p:nvPr>
        </p:nvSpPr>
        <p:spPr>
          <a:xfrm>
            <a:off x="838200" y="4717007"/>
            <a:ext cx="2332606" cy="1433930"/>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检查：右眼结膜充血、角膜水肿、前房积脓</a:t>
            </a:r>
            <a:endParaRPr lang="zh-CN" altLang="en-US" b="0">
              <a:latin typeface="+mn-ea"/>
              <a:ea typeface="+mn-ea"/>
              <a:sym typeface="+mn-ea"/>
            </a:endParaRPr>
          </a:p>
        </p:txBody>
      </p:sp>
      <p:sp>
        <p:nvSpPr>
          <p:cNvPr id="20" name="文本框 19"/>
          <p:cNvSpPr txBox="1"/>
          <p:nvPr>
            <p:custDataLst>
              <p:tags r:id="rId10"/>
            </p:custDataLst>
          </p:nvPr>
        </p:nvSpPr>
        <p:spPr>
          <a:xfrm>
            <a:off x="4053521" y="1390545"/>
            <a:ext cx="1358068" cy="1189240"/>
          </a:xfrm>
          <a:prstGeom prst="rect">
            <a:avLst/>
          </a:prstGeom>
          <a:noFill/>
        </p:spPr>
        <p:txBody>
          <a:bodyPr wrap="square"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2">
                        <a:alpha val="0"/>
                      </a:schemeClr>
                    </a:gs>
                    <a:gs pos="34000">
                      <a:schemeClr val="accent2"/>
                    </a:gs>
                  </a:gsLst>
                  <a:lin ang="5400000" scaled="1"/>
                </a:gradFill>
                <a:latin typeface="微软雅黑" panose="020b0503020204020204" charset="-122"/>
                <a:sym typeface="+mn-ea"/>
              </a:rPr>
              <a:t>02</a:t>
            </a:r>
            <a:endParaRPr lang="en-US" altLang="zh-CN" sz="6600" b="1" spc="100">
              <a:gradFill>
                <a:gsLst>
                  <a:gs pos="67000">
                    <a:schemeClr val="accent2">
                      <a:alpha val="0"/>
                    </a:schemeClr>
                  </a:gs>
                  <a:gs pos="34000">
                    <a:schemeClr val="accent2"/>
                  </a:gs>
                </a:gsLst>
                <a:lin ang="5400000" scaled="1"/>
              </a:gradFill>
              <a:latin typeface="微软雅黑" panose="020b0503020204020204" charset="-122"/>
              <a:sym typeface="+mn-ea"/>
            </a:endParaRPr>
          </a:p>
        </p:txBody>
      </p:sp>
      <p:sp>
        <p:nvSpPr>
          <p:cNvPr id="25" name="文本框 24"/>
          <p:cNvSpPr txBox="1"/>
          <p:nvPr>
            <p:custDataLst>
              <p:tags r:id="rId11"/>
            </p:custDataLst>
          </p:nvPr>
        </p:nvSpPr>
        <p:spPr>
          <a:xfrm>
            <a:off x="4053521" y="3833720"/>
            <a:ext cx="1358068" cy="1189240"/>
          </a:xfrm>
          <a:prstGeom prst="rect">
            <a:avLst/>
          </a:prstGeom>
          <a:noFill/>
        </p:spPr>
        <p:txBody>
          <a:bodyPr wrap="square"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0">
                      <a:schemeClr val="accent6"/>
                    </a:gs>
                    <a:gs pos="67000">
                      <a:schemeClr val="accent6">
                        <a:alpha val="0"/>
                      </a:schemeClr>
                    </a:gs>
                    <a:gs pos="34000">
                      <a:schemeClr val="accent6"/>
                    </a:gs>
                  </a:gsLst>
                  <a:lin ang="5400000" scaled="1"/>
                </a:gradFill>
                <a:latin typeface="微软雅黑" panose="020b0503020204020204" charset="-122"/>
                <a:sym typeface="+mn-ea"/>
              </a:rPr>
              <a:t>06</a:t>
            </a:r>
            <a:endParaRPr lang="en-US" altLang="zh-CN" sz="6600" b="1" spc="100">
              <a:gradFill>
                <a:gsLst>
                  <a:gs pos="0">
                    <a:schemeClr val="accent6"/>
                  </a:gs>
                  <a:gs pos="67000">
                    <a:schemeClr val="accent6">
                      <a:alpha val="0"/>
                    </a:schemeClr>
                  </a:gs>
                  <a:gs pos="34000">
                    <a:schemeClr val="accent6"/>
                  </a:gs>
                </a:gsLst>
                <a:lin ang="5400000" scaled="1"/>
              </a:gradFill>
              <a:latin typeface="微软雅黑" panose="020b0503020204020204" charset="-122"/>
              <a:sym typeface="+mn-ea"/>
            </a:endParaRPr>
          </a:p>
        </p:txBody>
      </p:sp>
      <p:sp>
        <p:nvSpPr>
          <p:cNvPr id="178" name="文本框 177"/>
          <p:cNvSpPr txBox="1"/>
          <p:nvPr>
            <p:custDataLst>
              <p:tags r:id="rId12"/>
            </p:custDataLst>
          </p:nvPr>
        </p:nvSpPr>
        <p:spPr>
          <a:xfrm>
            <a:off x="3566705" y="2254983"/>
            <a:ext cx="2330805" cy="1433930"/>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性别：男</a:t>
            </a:r>
            <a:endParaRPr lang="zh-CN" altLang="en-US" b="0">
              <a:latin typeface="+mn-ea"/>
              <a:ea typeface="+mn-ea"/>
              <a:sym typeface="+mn-ea"/>
            </a:endParaRPr>
          </a:p>
        </p:txBody>
      </p:sp>
      <p:sp>
        <p:nvSpPr>
          <p:cNvPr id="183" name="文本框 182"/>
          <p:cNvSpPr txBox="1"/>
          <p:nvPr>
            <p:custDataLst>
              <p:tags r:id="rId13"/>
            </p:custDataLst>
          </p:nvPr>
        </p:nvSpPr>
        <p:spPr>
          <a:xfrm>
            <a:off x="3566055" y="4702709"/>
            <a:ext cx="2332606" cy="1433930"/>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诊断：天行赤眼暴翳</a:t>
            </a:r>
            <a:endParaRPr lang="zh-CN" altLang="en-US" b="0">
              <a:latin typeface="+mn-ea"/>
              <a:ea typeface="+mn-ea"/>
              <a:sym typeface="+mn-ea"/>
            </a:endParaRPr>
          </a:p>
        </p:txBody>
      </p:sp>
      <p:sp>
        <p:nvSpPr>
          <p:cNvPr id="22" name="文本框 21"/>
          <p:cNvSpPr txBox="1"/>
          <p:nvPr>
            <p:custDataLst>
              <p:tags r:id="rId14"/>
            </p:custDataLst>
          </p:nvPr>
        </p:nvSpPr>
        <p:spPr>
          <a:xfrm>
            <a:off x="9509232" y="1390545"/>
            <a:ext cx="1358068" cy="1189240"/>
          </a:xfrm>
          <a:prstGeom prst="rect">
            <a:avLst/>
          </a:prstGeom>
          <a:noFill/>
        </p:spPr>
        <p:txBody>
          <a:bodyPr wrap="square" rtlCol="0" anchor="ctr">
            <a:normAutofit fontScale="90000"/>
          </a:bodyPr>
          <a:lstStyle>
            <a:defPPr>
              <a:defRPr lang="zh-CN"/>
            </a:defPPr>
            <a:lvl1pPr marL="0" algn="ctr" defTabSz="914400" rtl="0" eaLnBrk="1" latinLnBrk="0" hangingPunct="1">
              <a:defRPr sz="6000" b="1" kern="1200" spc="100">
                <a:gradFill>
                  <a:gsLst>
                    <a:gs pos="0">
                      <a:schemeClr val="accent4"/>
                    </a:gs>
                    <a:gs pos="67000">
                      <a:schemeClr val="accent4">
                        <a:alpha val="0"/>
                      </a:schemeClr>
                    </a:gs>
                    <a:gs pos="34000">
                      <a:schemeClr val="accent4"/>
                    </a:gs>
                  </a:gsLst>
                  <a:lin ang="5400000" scaled="1"/>
                </a:gradFill>
                <a:latin typeface="微软雅黑" panose="020b0503020204020204" charset="-12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600"/>
              <a:t>04</a:t>
            </a:r>
            <a:endParaRPr lang="zh-CN" altLang="en-US" sz="6600"/>
          </a:p>
        </p:txBody>
      </p:sp>
      <p:sp>
        <p:nvSpPr>
          <p:cNvPr id="27" name="文本框 26"/>
          <p:cNvSpPr txBox="1"/>
          <p:nvPr>
            <p:custDataLst>
              <p:tags r:id="rId15"/>
            </p:custDataLst>
          </p:nvPr>
        </p:nvSpPr>
        <p:spPr>
          <a:xfrm>
            <a:off x="9509232" y="3833720"/>
            <a:ext cx="1358068" cy="1189240"/>
          </a:xfrm>
          <a:prstGeom prst="rect">
            <a:avLst/>
          </a:prstGeom>
          <a:noFill/>
        </p:spPr>
        <p:txBody>
          <a:bodyPr wrap="square" rtlCol="0" anchor="ctr">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en-US" altLang="zh-CN" sz="6600" b="1" spc="100">
                <a:gradFill>
                  <a:gsLst>
                    <a:gs pos="67000">
                      <a:schemeClr val="accent2">
                        <a:alpha val="0"/>
                      </a:schemeClr>
                    </a:gs>
                    <a:gs pos="34000">
                      <a:schemeClr val="accent2"/>
                    </a:gs>
                  </a:gsLst>
                  <a:lin ang="5400000" scaled="1"/>
                </a:gradFill>
                <a:latin typeface="微软雅黑" panose="020b0503020204020204" charset="-122"/>
                <a:sym typeface="+mn-ea"/>
              </a:rPr>
              <a:t>08</a:t>
            </a:r>
            <a:endParaRPr lang="en-US" altLang="zh-CN" sz="6600" b="1" spc="100">
              <a:gradFill>
                <a:gsLst>
                  <a:gs pos="67000">
                    <a:schemeClr val="accent2">
                      <a:alpha val="0"/>
                    </a:schemeClr>
                  </a:gs>
                  <a:gs pos="34000">
                    <a:schemeClr val="accent2"/>
                  </a:gs>
                </a:gsLst>
                <a:lin ang="5400000" scaled="1"/>
              </a:gradFill>
              <a:latin typeface="微软雅黑" panose="020b0503020204020204" charset="-122"/>
              <a:sym typeface="+mn-ea"/>
            </a:endParaRPr>
          </a:p>
        </p:txBody>
      </p:sp>
      <p:sp>
        <p:nvSpPr>
          <p:cNvPr id="180" name="文本框 179"/>
          <p:cNvSpPr txBox="1"/>
          <p:nvPr>
            <p:custDataLst>
              <p:tags r:id="rId16"/>
            </p:custDataLst>
          </p:nvPr>
        </p:nvSpPr>
        <p:spPr>
          <a:xfrm>
            <a:off x="9023066" y="2178939"/>
            <a:ext cx="2330805" cy="1433930"/>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病史：既往有高血压、糖尿病病史</a:t>
            </a:r>
            <a:endParaRPr lang="zh-CN" altLang="en-US" b="0">
              <a:latin typeface="+mn-ea"/>
              <a:ea typeface="+mn-ea"/>
              <a:sym typeface="+mn-ea"/>
            </a:endParaRPr>
          </a:p>
        </p:txBody>
      </p:sp>
      <p:sp>
        <p:nvSpPr>
          <p:cNvPr id="184" name="文本框 183"/>
          <p:cNvSpPr txBox="1"/>
          <p:nvPr>
            <p:custDataLst>
              <p:tags r:id="rId17"/>
            </p:custDataLst>
          </p:nvPr>
        </p:nvSpPr>
        <p:spPr>
          <a:xfrm>
            <a:off x="9021766" y="4717657"/>
            <a:ext cx="2332606" cy="1433930"/>
          </a:xfrm>
          <a:prstGeom prst="rect">
            <a:avLst/>
          </a:prstGeom>
          <a:noFill/>
        </p:spPr>
        <p:txBody>
          <a:bodyPr wrap="square" rtlCol="0">
            <a:normAutofit/>
          </a:bodyPr>
          <a:lstStyle>
            <a:defPPr>
              <a:defRPr lang="zh-CN"/>
            </a:defPPr>
            <a:lvl1pPr marL="0" algn="ctr" defTabSz="914400" rtl="0" eaLnBrk="1" latinLnBrk="0" hangingPunct="1">
              <a:lnSpc>
                <a:spcPct val="120000"/>
              </a:lnSpc>
              <a:spcBef>
                <a:spcPct val="0"/>
              </a:spcBef>
              <a:spcAft>
                <a:spcPct val="0"/>
              </a:spcAft>
              <a:defRPr sz="1800" b="1" kern="1200">
                <a:solidFill>
                  <a:schemeClr val="tx1"/>
                </a:solidFill>
                <a:uFillTx/>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r>
              <a:rPr lang="zh-CN" altLang="en-US" b="0">
                <a:latin typeface="+mn-ea"/>
                <a:ea typeface="+mn-ea"/>
                <a:sym typeface="+mn-ea"/>
              </a:rPr>
              <a:t>预后：病情稳定，恢复良好</a:t>
            </a:r>
            <a:endParaRPr lang="zh-CN" altLang="en-US" b="0">
              <a:latin typeface="+mn-ea"/>
              <a:ea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诊断及治疗过程</a:t>
            </a:r>
            <a:endParaRPr lang="zh-CN" altLang="en-US"/>
          </a:p>
        </p:txBody>
      </p:sp>
      <p:sp>
        <p:nvSpPr>
          <p:cNvPr id="11280" name="Freeform 16"/>
          <p:cNvSpPr/>
          <p:nvPr>
            <p:custDataLst>
              <p:tags r:id="rId2"/>
            </p:custDataLst>
          </p:nvPr>
        </p:nvSpPr>
        <p:spPr bwMode="auto">
          <a:xfrm>
            <a:off x="838200" y="3235767"/>
            <a:ext cx="2189301" cy="2921757"/>
          </a:xfrm>
          <a:custGeom>
            <a:cxnLst>
              <a:cxn ang="0">
                <a:pos x="49" y="0"/>
              </a:cxn>
              <a:cxn ang="0">
                <a:pos x="391" y="0"/>
              </a:cxn>
              <a:cxn ang="0">
                <a:pos x="440" y="49"/>
              </a:cxn>
              <a:cxn ang="0">
                <a:pos x="440" y="465"/>
              </a:cxn>
              <a:cxn ang="0">
                <a:pos x="391" y="513"/>
              </a:cxn>
              <a:cxn ang="0">
                <a:pos x="49" y="513"/>
              </a:cxn>
              <a:cxn ang="0">
                <a:pos x="0" y="465"/>
              </a:cxn>
              <a:cxn ang="0">
                <a:pos x="0" y="49"/>
              </a:cxn>
              <a:cxn ang="0">
                <a:pos x="49" y="0"/>
              </a:cxn>
            </a:cxnLst>
            <a:rect l="0" t="0" r="r" b="b"/>
            <a:pathLst>
              <a:path w="440" h="513">
                <a:moveTo>
                  <a:pt x="49" y="0"/>
                </a:moveTo>
                <a:cubicBezTo>
                  <a:pt x="391" y="0"/>
                  <a:pt x="391" y="0"/>
                  <a:pt x="391" y="0"/>
                </a:cubicBezTo>
                <a:cubicBezTo>
                  <a:pt x="418" y="0"/>
                  <a:pt x="440" y="22"/>
                  <a:pt x="440" y="49"/>
                </a:cubicBezTo>
                <a:cubicBezTo>
                  <a:pt x="440" y="465"/>
                  <a:pt x="440" y="465"/>
                  <a:pt x="440" y="465"/>
                </a:cubicBezTo>
                <a:cubicBezTo>
                  <a:pt x="440" y="492"/>
                  <a:pt x="418" y="513"/>
                  <a:pt x="391" y="513"/>
                </a:cubicBezTo>
                <a:cubicBezTo>
                  <a:pt x="49" y="513"/>
                  <a:pt x="49" y="513"/>
                  <a:pt x="49" y="513"/>
                </a:cubicBezTo>
                <a:cubicBezTo>
                  <a:pt x="22" y="513"/>
                  <a:pt x="0" y="492"/>
                  <a:pt x="0" y="465"/>
                </a:cubicBezTo>
                <a:cubicBezTo>
                  <a:pt x="0" y="49"/>
                  <a:pt x="0" y="49"/>
                  <a:pt x="0" y="49"/>
                </a:cubicBezTo>
                <a:cubicBezTo>
                  <a:pt x="0" y="22"/>
                  <a:pt x="22" y="0"/>
                  <a:pt x="49" y="0"/>
                </a:cubicBezTo>
                <a:close/>
              </a:path>
            </a:pathLst>
          </a:custGeom>
          <a:gradFill>
            <a:gsLst>
              <a:gs pos="0">
                <a:schemeClr val="accent1">
                  <a:lumMod val="5000"/>
                  <a:lumOff val="95000"/>
                </a:schemeClr>
              </a:gs>
              <a:gs pos="0">
                <a:schemeClr val="accent1">
                  <a:lumMod val="20000"/>
                  <a:lumOff val="80000"/>
                </a:schemeClr>
              </a:gs>
            </a:gsLst>
            <a:lin ang="5400000" scaled="0"/>
          </a:gradFill>
          <a:ln w="9525">
            <a:no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11276" name="Freeform 12"/>
          <p:cNvSpPr/>
          <p:nvPr>
            <p:custDataLst>
              <p:tags r:id="rId3"/>
            </p:custDataLst>
          </p:nvPr>
        </p:nvSpPr>
        <p:spPr bwMode="auto">
          <a:xfrm>
            <a:off x="838200" y="1384291"/>
            <a:ext cx="2189301" cy="2035099"/>
          </a:xfrm>
          <a:custGeom>
            <a:cxnLst>
              <a:cxn ang="0">
                <a:pos x="49" y="0"/>
              </a:cxn>
              <a:cxn ang="0">
                <a:pos x="391" y="0"/>
              </a:cxn>
              <a:cxn ang="0">
                <a:pos x="440" y="49"/>
              </a:cxn>
              <a:cxn ang="0">
                <a:pos x="440" y="465"/>
              </a:cxn>
              <a:cxn ang="0">
                <a:pos x="391" y="416"/>
              </a:cxn>
              <a:cxn ang="0">
                <a:pos x="49" y="416"/>
              </a:cxn>
              <a:cxn ang="0">
                <a:pos x="0" y="465"/>
              </a:cxn>
              <a:cxn ang="0">
                <a:pos x="0" y="49"/>
              </a:cxn>
              <a:cxn ang="0">
                <a:pos x="49" y="0"/>
              </a:cxn>
            </a:cxnLst>
            <a:rect l="0" t="0" r="r" b="b"/>
            <a:pathLst>
              <a:path w="440" h="465">
                <a:moveTo>
                  <a:pt x="49" y="0"/>
                </a:moveTo>
                <a:cubicBezTo>
                  <a:pt x="391" y="0"/>
                  <a:pt x="391" y="0"/>
                  <a:pt x="391" y="0"/>
                </a:cubicBezTo>
                <a:cubicBezTo>
                  <a:pt x="418" y="0"/>
                  <a:pt x="440" y="22"/>
                  <a:pt x="440" y="49"/>
                </a:cubicBezTo>
                <a:cubicBezTo>
                  <a:pt x="440" y="465"/>
                  <a:pt x="440" y="465"/>
                  <a:pt x="440" y="465"/>
                </a:cubicBezTo>
                <a:cubicBezTo>
                  <a:pt x="440" y="438"/>
                  <a:pt x="418" y="416"/>
                  <a:pt x="391" y="416"/>
                </a:cubicBezTo>
                <a:cubicBezTo>
                  <a:pt x="49" y="416"/>
                  <a:pt x="49" y="416"/>
                  <a:pt x="49" y="416"/>
                </a:cubicBezTo>
                <a:cubicBezTo>
                  <a:pt x="22" y="416"/>
                  <a:pt x="0" y="438"/>
                  <a:pt x="0" y="465"/>
                </a:cubicBezTo>
                <a:cubicBezTo>
                  <a:pt x="0" y="49"/>
                  <a:pt x="0" y="49"/>
                  <a:pt x="0" y="49"/>
                </a:cubicBezTo>
                <a:cubicBezTo>
                  <a:pt x="0" y="22"/>
                  <a:pt x="22" y="0"/>
                  <a:pt x="49" y="0"/>
                </a:cubicBezTo>
                <a:close/>
              </a:path>
            </a:pathLst>
          </a:custGeom>
          <a:solidFill>
            <a:schemeClr val="accent1">
              <a:lumMod val="60000"/>
              <a:lumOff val="40000"/>
            </a:schemeClr>
          </a:solidFill>
          <a:ln w="34925" cap="rnd">
            <a:solidFill>
              <a:schemeClr val="accent1"/>
            </a:solid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35" name="文本框 34"/>
          <p:cNvSpPr txBox="1"/>
          <p:nvPr>
            <p:custDataLst>
              <p:tags r:id="rId4"/>
            </p:custDataLst>
          </p:nvPr>
        </p:nvSpPr>
        <p:spPr>
          <a:xfrm>
            <a:off x="1220882" y="1738288"/>
            <a:ext cx="1422776" cy="1117960"/>
          </a:xfrm>
          <a:prstGeom prst="rect">
            <a:avLst/>
          </a:prstGeom>
          <a:noFill/>
        </p:spPr>
        <p:txBody>
          <a:bodyPr wrap="square"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spc="300">
                <a:solidFill>
                  <a:schemeClr val="lt1">
                    <a:lumMod val="100000"/>
                  </a:schemeClr>
                </a:solidFill>
                <a:uFillTx/>
                <a:latin typeface="+mn-ea"/>
              </a:rPr>
              <a:t>01</a:t>
            </a:r>
            <a:endParaRPr lang="en-US" altLang="zh-CN" sz="5400" b="1" spc="300">
              <a:solidFill>
                <a:schemeClr val="lt1">
                  <a:lumMod val="100000"/>
                </a:schemeClr>
              </a:solidFill>
              <a:uFillTx/>
              <a:latin typeface="+mn-ea"/>
            </a:endParaRPr>
          </a:p>
        </p:txBody>
      </p:sp>
      <p:sp>
        <p:nvSpPr>
          <p:cNvPr id="29" name="Freeform 16"/>
          <p:cNvSpPr/>
          <p:nvPr>
            <p:custDataLst>
              <p:tags r:id="rId5"/>
            </p:custDataLst>
          </p:nvPr>
        </p:nvSpPr>
        <p:spPr bwMode="auto">
          <a:xfrm>
            <a:off x="3613458" y="3235767"/>
            <a:ext cx="2189301" cy="2921757"/>
          </a:xfrm>
          <a:custGeom>
            <a:cxnLst>
              <a:cxn ang="0">
                <a:pos x="49" y="0"/>
              </a:cxn>
              <a:cxn ang="0">
                <a:pos x="391" y="0"/>
              </a:cxn>
              <a:cxn ang="0">
                <a:pos x="440" y="49"/>
              </a:cxn>
              <a:cxn ang="0">
                <a:pos x="440" y="465"/>
              </a:cxn>
              <a:cxn ang="0">
                <a:pos x="391" y="513"/>
              </a:cxn>
              <a:cxn ang="0">
                <a:pos x="49" y="513"/>
              </a:cxn>
              <a:cxn ang="0">
                <a:pos x="0" y="465"/>
              </a:cxn>
              <a:cxn ang="0">
                <a:pos x="0" y="49"/>
              </a:cxn>
              <a:cxn ang="0">
                <a:pos x="49" y="0"/>
              </a:cxn>
            </a:cxnLst>
            <a:rect l="0" t="0" r="r" b="b"/>
            <a:pathLst>
              <a:path w="440" h="513">
                <a:moveTo>
                  <a:pt x="49" y="0"/>
                </a:moveTo>
                <a:cubicBezTo>
                  <a:pt x="391" y="0"/>
                  <a:pt x="391" y="0"/>
                  <a:pt x="391" y="0"/>
                </a:cubicBezTo>
                <a:cubicBezTo>
                  <a:pt x="418" y="0"/>
                  <a:pt x="440" y="22"/>
                  <a:pt x="440" y="49"/>
                </a:cubicBezTo>
                <a:cubicBezTo>
                  <a:pt x="440" y="465"/>
                  <a:pt x="440" y="465"/>
                  <a:pt x="440" y="465"/>
                </a:cubicBezTo>
                <a:cubicBezTo>
                  <a:pt x="440" y="492"/>
                  <a:pt x="418" y="513"/>
                  <a:pt x="391" y="513"/>
                </a:cubicBezTo>
                <a:cubicBezTo>
                  <a:pt x="49" y="513"/>
                  <a:pt x="49" y="513"/>
                  <a:pt x="49" y="513"/>
                </a:cubicBezTo>
                <a:cubicBezTo>
                  <a:pt x="22" y="513"/>
                  <a:pt x="0" y="492"/>
                  <a:pt x="0" y="465"/>
                </a:cubicBezTo>
                <a:cubicBezTo>
                  <a:pt x="0" y="49"/>
                  <a:pt x="0" y="49"/>
                  <a:pt x="0" y="49"/>
                </a:cubicBezTo>
                <a:cubicBezTo>
                  <a:pt x="0" y="22"/>
                  <a:pt x="22" y="0"/>
                  <a:pt x="49" y="0"/>
                </a:cubicBezTo>
                <a:close/>
              </a:path>
            </a:pathLst>
          </a:custGeom>
          <a:gradFill>
            <a:gsLst>
              <a:gs pos="0">
                <a:schemeClr val="accent1">
                  <a:lumMod val="5000"/>
                  <a:lumOff val="95000"/>
                </a:schemeClr>
              </a:gs>
              <a:gs pos="0">
                <a:schemeClr val="accent2">
                  <a:lumMod val="20000"/>
                  <a:lumOff val="80000"/>
                </a:schemeClr>
              </a:gs>
            </a:gsLst>
            <a:lin ang="5400000" scaled="0"/>
          </a:gradFill>
          <a:ln w="9525">
            <a:no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31" name="Freeform 12"/>
          <p:cNvSpPr/>
          <p:nvPr>
            <p:custDataLst>
              <p:tags r:id="rId6"/>
            </p:custDataLst>
          </p:nvPr>
        </p:nvSpPr>
        <p:spPr bwMode="auto">
          <a:xfrm>
            <a:off x="3613458" y="1384291"/>
            <a:ext cx="2189301" cy="2035099"/>
          </a:xfrm>
          <a:custGeom>
            <a:cxnLst>
              <a:cxn ang="0">
                <a:pos x="49" y="0"/>
              </a:cxn>
              <a:cxn ang="0">
                <a:pos x="391" y="0"/>
              </a:cxn>
              <a:cxn ang="0">
                <a:pos x="440" y="49"/>
              </a:cxn>
              <a:cxn ang="0">
                <a:pos x="440" y="465"/>
              </a:cxn>
              <a:cxn ang="0">
                <a:pos x="391" y="416"/>
              </a:cxn>
              <a:cxn ang="0">
                <a:pos x="49" y="416"/>
              </a:cxn>
              <a:cxn ang="0">
                <a:pos x="0" y="465"/>
              </a:cxn>
              <a:cxn ang="0">
                <a:pos x="0" y="49"/>
              </a:cxn>
              <a:cxn ang="0">
                <a:pos x="49" y="0"/>
              </a:cxn>
            </a:cxnLst>
            <a:rect l="0" t="0" r="r" b="b"/>
            <a:pathLst>
              <a:path w="440" h="465">
                <a:moveTo>
                  <a:pt x="49" y="0"/>
                </a:moveTo>
                <a:cubicBezTo>
                  <a:pt x="391" y="0"/>
                  <a:pt x="391" y="0"/>
                  <a:pt x="391" y="0"/>
                </a:cubicBezTo>
                <a:cubicBezTo>
                  <a:pt x="418" y="0"/>
                  <a:pt x="440" y="22"/>
                  <a:pt x="440" y="49"/>
                </a:cubicBezTo>
                <a:cubicBezTo>
                  <a:pt x="440" y="465"/>
                  <a:pt x="440" y="465"/>
                  <a:pt x="440" y="465"/>
                </a:cubicBezTo>
                <a:cubicBezTo>
                  <a:pt x="440" y="438"/>
                  <a:pt x="418" y="416"/>
                  <a:pt x="391" y="416"/>
                </a:cubicBezTo>
                <a:cubicBezTo>
                  <a:pt x="49" y="416"/>
                  <a:pt x="49" y="416"/>
                  <a:pt x="49" y="416"/>
                </a:cubicBezTo>
                <a:cubicBezTo>
                  <a:pt x="22" y="416"/>
                  <a:pt x="0" y="438"/>
                  <a:pt x="0" y="465"/>
                </a:cubicBezTo>
                <a:cubicBezTo>
                  <a:pt x="0" y="49"/>
                  <a:pt x="0" y="49"/>
                  <a:pt x="0" y="49"/>
                </a:cubicBezTo>
                <a:cubicBezTo>
                  <a:pt x="0" y="22"/>
                  <a:pt x="22" y="0"/>
                  <a:pt x="49" y="0"/>
                </a:cubicBezTo>
                <a:close/>
              </a:path>
            </a:pathLst>
          </a:custGeom>
          <a:solidFill>
            <a:schemeClr val="accent2">
              <a:lumMod val="60000"/>
              <a:lumOff val="40000"/>
            </a:schemeClr>
          </a:solidFill>
          <a:ln w="34925" cap="rnd">
            <a:solidFill>
              <a:schemeClr val="accent2"/>
            </a:solid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34" name="文本框 33"/>
          <p:cNvSpPr txBox="1"/>
          <p:nvPr>
            <p:custDataLst>
              <p:tags r:id="rId7"/>
            </p:custDataLst>
          </p:nvPr>
        </p:nvSpPr>
        <p:spPr>
          <a:xfrm>
            <a:off x="3996140" y="1738288"/>
            <a:ext cx="1422776" cy="1117960"/>
          </a:xfrm>
          <a:prstGeom prst="rect">
            <a:avLst/>
          </a:prstGeom>
          <a:noFill/>
        </p:spPr>
        <p:txBody>
          <a:bodyPr wrap="square"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spc="300">
                <a:solidFill>
                  <a:schemeClr val="lt1">
                    <a:lumMod val="100000"/>
                  </a:schemeClr>
                </a:solidFill>
                <a:uFillTx/>
                <a:latin typeface="+mn-ea"/>
              </a:rPr>
              <a:t>02</a:t>
            </a:r>
            <a:endParaRPr lang="en-US" altLang="zh-CN" sz="5400" b="1" spc="300">
              <a:solidFill>
                <a:schemeClr val="lt1">
                  <a:lumMod val="100000"/>
                </a:schemeClr>
              </a:solidFill>
              <a:uFillTx/>
              <a:latin typeface="+mn-ea"/>
            </a:endParaRPr>
          </a:p>
        </p:txBody>
      </p:sp>
      <p:sp>
        <p:nvSpPr>
          <p:cNvPr id="38" name="Freeform 16"/>
          <p:cNvSpPr/>
          <p:nvPr>
            <p:custDataLst>
              <p:tags r:id="rId8"/>
            </p:custDataLst>
          </p:nvPr>
        </p:nvSpPr>
        <p:spPr bwMode="auto">
          <a:xfrm>
            <a:off x="6389368" y="3235767"/>
            <a:ext cx="2189301" cy="2921757"/>
          </a:xfrm>
          <a:custGeom>
            <a:cxnLst>
              <a:cxn ang="0">
                <a:pos x="49" y="0"/>
              </a:cxn>
              <a:cxn ang="0">
                <a:pos x="391" y="0"/>
              </a:cxn>
              <a:cxn ang="0">
                <a:pos x="440" y="49"/>
              </a:cxn>
              <a:cxn ang="0">
                <a:pos x="440" y="465"/>
              </a:cxn>
              <a:cxn ang="0">
                <a:pos x="391" y="513"/>
              </a:cxn>
              <a:cxn ang="0">
                <a:pos x="49" y="513"/>
              </a:cxn>
              <a:cxn ang="0">
                <a:pos x="0" y="465"/>
              </a:cxn>
              <a:cxn ang="0">
                <a:pos x="0" y="49"/>
              </a:cxn>
              <a:cxn ang="0">
                <a:pos x="49" y="0"/>
              </a:cxn>
            </a:cxnLst>
            <a:rect l="0" t="0" r="r" b="b"/>
            <a:pathLst>
              <a:path w="440" h="513">
                <a:moveTo>
                  <a:pt x="49" y="0"/>
                </a:moveTo>
                <a:cubicBezTo>
                  <a:pt x="391" y="0"/>
                  <a:pt x="391" y="0"/>
                  <a:pt x="391" y="0"/>
                </a:cubicBezTo>
                <a:cubicBezTo>
                  <a:pt x="418" y="0"/>
                  <a:pt x="440" y="22"/>
                  <a:pt x="440" y="49"/>
                </a:cubicBezTo>
                <a:cubicBezTo>
                  <a:pt x="440" y="465"/>
                  <a:pt x="440" y="465"/>
                  <a:pt x="440" y="465"/>
                </a:cubicBezTo>
                <a:cubicBezTo>
                  <a:pt x="440" y="492"/>
                  <a:pt x="418" y="513"/>
                  <a:pt x="391" y="513"/>
                </a:cubicBezTo>
                <a:cubicBezTo>
                  <a:pt x="49" y="513"/>
                  <a:pt x="49" y="513"/>
                  <a:pt x="49" y="513"/>
                </a:cubicBezTo>
                <a:cubicBezTo>
                  <a:pt x="22" y="513"/>
                  <a:pt x="0" y="492"/>
                  <a:pt x="0" y="465"/>
                </a:cubicBezTo>
                <a:cubicBezTo>
                  <a:pt x="0" y="49"/>
                  <a:pt x="0" y="49"/>
                  <a:pt x="0" y="49"/>
                </a:cubicBezTo>
                <a:cubicBezTo>
                  <a:pt x="0" y="22"/>
                  <a:pt x="22" y="0"/>
                  <a:pt x="49" y="0"/>
                </a:cubicBezTo>
                <a:close/>
              </a:path>
            </a:pathLst>
          </a:custGeom>
          <a:gradFill>
            <a:gsLst>
              <a:gs pos="0">
                <a:schemeClr val="accent1">
                  <a:lumMod val="5000"/>
                  <a:lumOff val="95000"/>
                </a:schemeClr>
              </a:gs>
              <a:gs pos="0">
                <a:schemeClr val="accent3">
                  <a:lumMod val="20000"/>
                  <a:lumOff val="80000"/>
                </a:schemeClr>
              </a:gs>
            </a:gsLst>
            <a:lin ang="5400000" scaled="0"/>
          </a:gradFill>
          <a:ln w="9525">
            <a:no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39" name="Freeform 12"/>
          <p:cNvSpPr/>
          <p:nvPr>
            <p:custDataLst>
              <p:tags r:id="rId9"/>
            </p:custDataLst>
          </p:nvPr>
        </p:nvSpPr>
        <p:spPr bwMode="auto">
          <a:xfrm>
            <a:off x="6389368" y="1384291"/>
            <a:ext cx="2189301" cy="2035099"/>
          </a:xfrm>
          <a:custGeom>
            <a:cxnLst>
              <a:cxn ang="0">
                <a:pos x="49" y="0"/>
              </a:cxn>
              <a:cxn ang="0">
                <a:pos x="391" y="0"/>
              </a:cxn>
              <a:cxn ang="0">
                <a:pos x="440" y="49"/>
              </a:cxn>
              <a:cxn ang="0">
                <a:pos x="440" y="465"/>
              </a:cxn>
              <a:cxn ang="0">
                <a:pos x="391" y="416"/>
              </a:cxn>
              <a:cxn ang="0">
                <a:pos x="49" y="416"/>
              </a:cxn>
              <a:cxn ang="0">
                <a:pos x="0" y="465"/>
              </a:cxn>
              <a:cxn ang="0">
                <a:pos x="0" y="49"/>
              </a:cxn>
              <a:cxn ang="0">
                <a:pos x="49" y="0"/>
              </a:cxn>
            </a:cxnLst>
            <a:rect l="0" t="0" r="r" b="b"/>
            <a:pathLst>
              <a:path w="440" h="465">
                <a:moveTo>
                  <a:pt x="49" y="0"/>
                </a:moveTo>
                <a:cubicBezTo>
                  <a:pt x="391" y="0"/>
                  <a:pt x="391" y="0"/>
                  <a:pt x="391" y="0"/>
                </a:cubicBezTo>
                <a:cubicBezTo>
                  <a:pt x="418" y="0"/>
                  <a:pt x="440" y="22"/>
                  <a:pt x="440" y="49"/>
                </a:cubicBezTo>
                <a:cubicBezTo>
                  <a:pt x="440" y="465"/>
                  <a:pt x="440" y="465"/>
                  <a:pt x="440" y="465"/>
                </a:cubicBezTo>
                <a:cubicBezTo>
                  <a:pt x="440" y="438"/>
                  <a:pt x="418" y="416"/>
                  <a:pt x="391" y="416"/>
                </a:cubicBezTo>
                <a:cubicBezTo>
                  <a:pt x="49" y="416"/>
                  <a:pt x="49" y="416"/>
                  <a:pt x="49" y="416"/>
                </a:cubicBezTo>
                <a:cubicBezTo>
                  <a:pt x="22" y="416"/>
                  <a:pt x="0" y="438"/>
                  <a:pt x="0" y="465"/>
                </a:cubicBezTo>
                <a:cubicBezTo>
                  <a:pt x="0" y="49"/>
                  <a:pt x="0" y="49"/>
                  <a:pt x="0" y="49"/>
                </a:cubicBezTo>
                <a:cubicBezTo>
                  <a:pt x="0" y="22"/>
                  <a:pt x="22" y="0"/>
                  <a:pt x="49" y="0"/>
                </a:cubicBezTo>
                <a:close/>
              </a:path>
            </a:pathLst>
          </a:custGeom>
          <a:solidFill>
            <a:schemeClr val="accent3">
              <a:lumMod val="60000"/>
              <a:lumOff val="40000"/>
            </a:schemeClr>
          </a:solidFill>
          <a:ln w="34925" cap="rnd">
            <a:solidFill>
              <a:schemeClr val="accent3"/>
            </a:solid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42" name="文本框 41"/>
          <p:cNvSpPr txBox="1"/>
          <p:nvPr>
            <p:custDataLst>
              <p:tags r:id="rId10"/>
            </p:custDataLst>
          </p:nvPr>
        </p:nvSpPr>
        <p:spPr>
          <a:xfrm>
            <a:off x="6772049" y="1738288"/>
            <a:ext cx="1422776" cy="1117960"/>
          </a:xfrm>
          <a:prstGeom prst="rect">
            <a:avLst/>
          </a:prstGeom>
          <a:noFill/>
        </p:spPr>
        <p:txBody>
          <a:bodyPr wrap="square"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spc="300">
                <a:solidFill>
                  <a:schemeClr val="lt1">
                    <a:lumMod val="100000"/>
                  </a:schemeClr>
                </a:solidFill>
                <a:uFillTx/>
                <a:latin typeface="+mn-ea"/>
              </a:rPr>
              <a:t>03</a:t>
            </a:r>
            <a:endParaRPr lang="en-US" altLang="zh-CN" sz="5400" b="1" spc="300">
              <a:solidFill>
                <a:schemeClr val="lt1">
                  <a:lumMod val="100000"/>
                </a:schemeClr>
              </a:solidFill>
              <a:uFillTx/>
              <a:latin typeface="+mn-ea"/>
            </a:endParaRPr>
          </a:p>
        </p:txBody>
      </p:sp>
      <p:sp>
        <p:nvSpPr>
          <p:cNvPr id="44" name="Freeform 16"/>
          <p:cNvSpPr/>
          <p:nvPr>
            <p:custDataLst>
              <p:tags r:id="rId11"/>
            </p:custDataLst>
          </p:nvPr>
        </p:nvSpPr>
        <p:spPr bwMode="auto">
          <a:xfrm>
            <a:off x="9164625" y="3235767"/>
            <a:ext cx="2189301" cy="2921757"/>
          </a:xfrm>
          <a:custGeom>
            <a:cxnLst>
              <a:cxn ang="0">
                <a:pos x="49" y="0"/>
              </a:cxn>
              <a:cxn ang="0">
                <a:pos x="391" y="0"/>
              </a:cxn>
              <a:cxn ang="0">
                <a:pos x="440" y="49"/>
              </a:cxn>
              <a:cxn ang="0">
                <a:pos x="440" y="465"/>
              </a:cxn>
              <a:cxn ang="0">
                <a:pos x="391" y="513"/>
              </a:cxn>
              <a:cxn ang="0">
                <a:pos x="49" y="513"/>
              </a:cxn>
              <a:cxn ang="0">
                <a:pos x="0" y="465"/>
              </a:cxn>
              <a:cxn ang="0">
                <a:pos x="0" y="49"/>
              </a:cxn>
              <a:cxn ang="0">
                <a:pos x="49" y="0"/>
              </a:cxn>
            </a:cxnLst>
            <a:rect l="0" t="0" r="r" b="b"/>
            <a:pathLst>
              <a:path w="440" h="513">
                <a:moveTo>
                  <a:pt x="49" y="0"/>
                </a:moveTo>
                <a:cubicBezTo>
                  <a:pt x="391" y="0"/>
                  <a:pt x="391" y="0"/>
                  <a:pt x="391" y="0"/>
                </a:cubicBezTo>
                <a:cubicBezTo>
                  <a:pt x="418" y="0"/>
                  <a:pt x="440" y="22"/>
                  <a:pt x="440" y="49"/>
                </a:cubicBezTo>
                <a:cubicBezTo>
                  <a:pt x="440" y="465"/>
                  <a:pt x="440" y="465"/>
                  <a:pt x="440" y="465"/>
                </a:cubicBezTo>
                <a:cubicBezTo>
                  <a:pt x="440" y="492"/>
                  <a:pt x="418" y="513"/>
                  <a:pt x="391" y="513"/>
                </a:cubicBezTo>
                <a:cubicBezTo>
                  <a:pt x="49" y="513"/>
                  <a:pt x="49" y="513"/>
                  <a:pt x="49" y="513"/>
                </a:cubicBezTo>
                <a:cubicBezTo>
                  <a:pt x="22" y="513"/>
                  <a:pt x="0" y="492"/>
                  <a:pt x="0" y="465"/>
                </a:cubicBezTo>
                <a:cubicBezTo>
                  <a:pt x="0" y="49"/>
                  <a:pt x="0" y="49"/>
                  <a:pt x="0" y="49"/>
                </a:cubicBezTo>
                <a:cubicBezTo>
                  <a:pt x="0" y="22"/>
                  <a:pt x="22" y="0"/>
                  <a:pt x="49" y="0"/>
                </a:cubicBezTo>
                <a:close/>
              </a:path>
            </a:pathLst>
          </a:custGeom>
          <a:gradFill>
            <a:gsLst>
              <a:gs pos="0">
                <a:schemeClr val="accent1">
                  <a:lumMod val="5000"/>
                  <a:lumOff val="95000"/>
                </a:schemeClr>
              </a:gs>
              <a:gs pos="0">
                <a:schemeClr val="accent4">
                  <a:lumMod val="20000"/>
                  <a:lumOff val="80000"/>
                </a:schemeClr>
              </a:gs>
            </a:gsLst>
            <a:lin ang="5400000" scaled="0"/>
          </a:gradFill>
          <a:ln w="9525">
            <a:no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45" name="Freeform 12"/>
          <p:cNvSpPr/>
          <p:nvPr>
            <p:custDataLst>
              <p:tags r:id="rId12"/>
            </p:custDataLst>
          </p:nvPr>
        </p:nvSpPr>
        <p:spPr bwMode="auto">
          <a:xfrm>
            <a:off x="9164625" y="1384291"/>
            <a:ext cx="2189301" cy="2035099"/>
          </a:xfrm>
          <a:custGeom>
            <a:cxnLst>
              <a:cxn ang="0">
                <a:pos x="49" y="0"/>
              </a:cxn>
              <a:cxn ang="0">
                <a:pos x="391" y="0"/>
              </a:cxn>
              <a:cxn ang="0">
                <a:pos x="440" y="49"/>
              </a:cxn>
              <a:cxn ang="0">
                <a:pos x="440" y="465"/>
              </a:cxn>
              <a:cxn ang="0">
                <a:pos x="391" y="416"/>
              </a:cxn>
              <a:cxn ang="0">
                <a:pos x="49" y="416"/>
              </a:cxn>
              <a:cxn ang="0">
                <a:pos x="0" y="465"/>
              </a:cxn>
              <a:cxn ang="0">
                <a:pos x="0" y="49"/>
              </a:cxn>
              <a:cxn ang="0">
                <a:pos x="49" y="0"/>
              </a:cxn>
            </a:cxnLst>
            <a:rect l="0" t="0" r="r" b="b"/>
            <a:pathLst>
              <a:path w="440" h="465">
                <a:moveTo>
                  <a:pt x="49" y="0"/>
                </a:moveTo>
                <a:cubicBezTo>
                  <a:pt x="391" y="0"/>
                  <a:pt x="391" y="0"/>
                  <a:pt x="391" y="0"/>
                </a:cubicBezTo>
                <a:cubicBezTo>
                  <a:pt x="418" y="0"/>
                  <a:pt x="440" y="22"/>
                  <a:pt x="440" y="49"/>
                </a:cubicBezTo>
                <a:cubicBezTo>
                  <a:pt x="440" y="465"/>
                  <a:pt x="440" y="465"/>
                  <a:pt x="440" y="465"/>
                </a:cubicBezTo>
                <a:cubicBezTo>
                  <a:pt x="440" y="438"/>
                  <a:pt x="418" y="416"/>
                  <a:pt x="391" y="416"/>
                </a:cubicBezTo>
                <a:cubicBezTo>
                  <a:pt x="49" y="416"/>
                  <a:pt x="49" y="416"/>
                  <a:pt x="49" y="416"/>
                </a:cubicBezTo>
                <a:cubicBezTo>
                  <a:pt x="22" y="416"/>
                  <a:pt x="0" y="438"/>
                  <a:pt x="0" y="465"/>
                </a:cubicBezTo>
                <a:cubicBezTo>
                  <a:pt x="0" y="49"/>
                  <a:pt x="0" y="49"/>
                  <a:pt x="0" y="49"/>
                </a:cubicBezTo>
                <a:cubicBezTo>
                  <a:pt x="0" y="22"/>
                  <a:pt x="22" y="0"/>
                  <a:pt x="49" y="0"/>
                </a:cubicBezTo>
                <a:close/>
              </a:path>
            </a:pathLst>
          </a:custGeom>
          <a:solidFill>
            <a:schemeClr val="accent4">
              <a:lumMod val="60000"/>
              <a:lumOff val="40000"/>
            </a:schemeClr>
          </a:solidFill>
          <a:ln w="34925" cap="rnd">
            <a:solidFill>
              <a:schemeClr val="accent4"/>
            </a:solidFill>
            <a:round/>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mn-ea"/>
            </a:endParaRPr>
          </a:p>
        </p:txBody>
      </p:sp>
      <p:sp>
        <p:nvSpPr>
          <p:cNvPr id="48" name="文本框 47"/>
          <p:cNvSpPr txBox="1"/>
          <p:nvPr>
            <p:custDataLst>
              <p:tags r:id="rId13"/>
            </p:custDataLst>
          </p:nvPr>
        </p:nvSpPr>
        <p:spPr>
          <a:xfrm>
            <a:off x="9547307" y="1738288"/>
            <a:ext cx="1422776" cy="1117960"/>
          </a:xfrm>
          <a:prstGeom prst="rect">
            <a:avLst/>
          </a:prstGeom>
          <a:noFill/>
        </p:spPr>
        <p:txBody>
          <a:bodyPr wrap="square"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spc="300">
                <a:solidFill>
                  <a:schemeClr val="lt1">
                    <a:lumMod val="100000"/>
                  </a:schemeClr>
                </a:solidFill>
                <a:uFillTx/>
                <a:latin typeface="+mn-ea"/>
              </a:rPr>
              <a:t>04</a:t>
            </a:r>
            <a:endParaRPr lang="en-US" altLang="zh-CN" sz="5400" b="1" spc="300">
              <a:solidFill>
                <a:schemeClr val="lt1">
                  <a:lumMod val="100000"/>
                </a:schemeClr>
              </a:solidFill>
              <a:uFillTx/>
              <a:latin typeface="+mn-ea"/>
            </a:endParaRPr>
          </a:p>
        </p:txBody>
      </p:sp>
      <p:sp>
        <p:nvSpPr>
          <p:cNvPr id="4" name="文本框 3"/>
          <p:cNvSpPr txBox="1"/>
          <p:nvPr>
            <p:custDataLst>
              <p:tags r:id="rId14"/>
            </p:custDataLst>
          </p:nvPr>
        </p:nvSpPr>
        <p:spPr>
          <a:xfrm>
            <a:off x="989447" y="3723409"/>
            <a:ext cx="1885380" cy="210951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2000" spc="150">
                <a:solidFill>
                  <a:schemeClr val="dk1">
                    <a:lumMod val="100000"/>
                  </a:schemeClr>
                </a:solidFill>
                <a:uFillTx/>
                <a:latin typeface="+mn-ea"/>
              </a:rPr>
              <a:t>诊断：根据患者症状、体征、实验室检查等综合判断</a:t>
            </a:r>
            <a:endParaRPr lang="zh-CN" altLang="en-US" sz="2000" spc="150">
              <a:solidFill>
                <a:schemeClr val="dk1">
                  <a:lumMod val="100000"/>
                </a:schemeClr>
              </a:solidFill>
              <a:uFillTx/>
              <a:latin typeface="+mn-ea"/>
            </a:endParaRPr>
          </a:p>
        </p:txBody>
      </p:sp>
      <p:sp>
        <p:nvSpPr>
          <p:cNvPr id="5" name="文本框 4"/>
          <p:cNvSpPr txBox="1"/>
          <p:nvPr>
            <p:custDataLst>
              <p:tags r:id="rId15"/>
            </p:custDataLst>
          </p:nvPr>
        </p:nvSpPr>
        <p:spPr>
          <a:xfrm>
            <a:off x="3766009" y="3723409"/>
            <a:ext cx="1885380" cy="210951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2000" spc="150">
                <a:solidFill>
                  <a:schemeClr val="dk1">
                    <a:lumMod val="100000"/>
                  </a:schemeClr>
                </a:solidFill>
                <a:uFillTx/>
                <a:latin typeface="+mn-ea"/>
              </a:rPr>
              <a:t>治疗方案：根据诊断结果制定个性化的治疗方案</a:t>
            </a:r>
            <a:endParaRPr lang="zh-CN" altLang="en-US" sz="2000" spc="150">
              <a:solidFill>
                <a:schemeClr val="dk1">
                  <a:lumMod val="100000"/>
                </a:schemeClr>
              </a:solidFill>
              <a:uFillTx/>
              <a:latin typeface="+mn-ea"/>
            </a:endParaRPr>
          </a:p>
        </p:txBody>
      </p:sp>
      <p:sp>
        <p:nvSpPr>
          <p:cNvPr id="6" name="文本框 5"/>
          <p:cNvSpPr txBox="1"/>
          <p:nvPr>
            <p:custDataLst>
              <p:tags r:id="rId16"/>
            </p:custDataLst>
          </p:nvPr>
        </p:nvSpPr>
        <p:spPr>
          <a:xfrm>
            <a:off x="6542571" y="3723409"/>
            <a:ext cx="1885380" cy="210951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2000" spc="150">
                <a:solidFill>
                  <a:schemeClr val="dk1">
                    <a:lumMod val="100000"/>
                  </a:schemeClr>
                </a:solidFill>
                <a:uFillTx/>
                <a:latin typeface="+mn-ea"/>
              </a:rPr>
              <a:t>治疗过程：包括药物治疗、手术治疗、康复治疗等</a:t>
            </a:r>
            <a:endParaRPr lang="zh-CN" altLang="en-US" sz="2000" spc="150">
              <a:solidFill>
                <a:schemeClr val="dk1">
                  <a:lumMod val="100000"/>
                </a:schemeClr>
              </a:solidFill>
              <a:uFillTx/>
              <a:latin typeface="+mn-ea"/>
            </a:endParaRPr>
          </a:p>
        </p:txBody>
      </p:sp>
      <p:sp>
        <p:nvSpPr>
          <p:cNvPr id="7" name="文本框 6"/>
          <p:cNvSpPr txBox="1"/>
          <p:nvPr>
            <p:custDataLst>
              <p:tags r:id="rId17"/>
            </p:custDataLst>
          </p:nvPr>
        </p:nvSpPr>
        <p:spPr>
          <a:xfrm>
            <a:off x="9316525" y="3723409"/>
            <a:ext cx="1885380" cy="2109510"/>
          </a:xfrm>
          <a:prstGeom prst="rect">
            <a:avLst/>
          </a:prstGeom>
          <a:noFill/>
        </p:spPr>
        <p:txBody>
          <a:bodyPr wrap="square" r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2000" spc="150">
                <a:solidFill>
                  <a:schemeClr val="dk1">
                    <a:lumMod val="100000"/>
                  </a:schemeClr>
                </a:solidFill>
                <a:uFillTx/>
                <a:latin typeface="+mn-ea"/>
              </a:rPr>
              <a:t>疗效评估：定期对治疗效果进行评估，调整治疗方案</a:t>
            </a:r>
            <a:endParaRPr lang="zh-CN" altLang="en-US" sz="2000" spc="150">
              <a:solidFill>
                <a:schemeClr val="dk1">
                  <a:lumMod val="100000"/>
                </a:schemeClr>
              </a:solidFill>
              <a:uFillTx/>
              <a:latin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标题"/>
          <p:cNvSpPr>
            <a:spLocks noGrp="1"/>
          </p:cNvSpPr>
          <p:nvPr>
            <p:ph type="title"/>
            <p:custDataLst>
              <p:tags r:id="rId2"/>
            </p:custDataLst>
          </p:nvPr>
        </p:nvSpPr>
        <p:spPr>
          <a:xfrm>
            <a:off x="1526400" y="3137808"/>
            <a:ext cx="9144000" cy="2006395"/>
          </a:xfrm>
        </p:spPr>
        <p:txBody>
          <a:bodyPr/>
          <a:lstStyle/>
          <a:p>
            <a:r>
              <a:rPr lang="zh-CN" altLang="en-US"/>
              <a:t>护理诊断</a:t>
            </a:r>
            <a:endParaRPr lang="zh-CN" altLang="en-US"/>
          </a:p>
        </p:txBody>
      </p:sp>
      <p:sp>
        <p:nvSpPr>
          <p:cNvPr id="6" name="节编号"/>
          <p:cNvSpPr>
            <a:spLocks noGrp="1"/>
          </p:cNvSpPr>
          <p:nvPr>
            <p:ph type="body" sz="quarter" idx="13"/>
            <p:custDataLst>
              <p:tags r:id="rId3"/>
            </p:custDataLst>
          </p:nvPr>
        </p:nvSpPr>
        <p:spPr>
          <a:xfrm>
            <a:off x="1524000" y="728330"/>
            <a:ext cx="9144000" cy="2203901"/>
          </a:xfrm>
        </p:spPr>
        <p:txBody>
          <a:bodyPr/>
          <a:lstStyle/>
          <a:p>
            <a:r>
              <a:rPr lang="en-US" altLang="zh-CN"/>
              <a:t>PART THREE</a:t>
            </a:r>
            <a:endParaRPr lang="en-US" altLang="zh-CN"/>
          </a:p>
        </p:txBody>
      </p:sp>
    </p:spTree>
    <p:custDataLst>
      <p:tags r:id="rId4"/>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疼痛</a:t>
            </a:r>
            <a:endParaRPr lang="zh-CN" altLang="en-US"/>
          </a:p>
        </p:txBody>
      </p:sp>
      <p:sp>
        <p:nvSpPr>
          <p:cNvPr id="15" name="矩形 14"/>
          <p:cNvSpPr/>
          <p:nvPr>
            <p:custDataLst>
              <p:tags r:id="rId2"/>
            </p:custDataLst>
          </p:nvPr>
        </p:nvSpPr>
        <p:spPr>
          <a:xfrm>
            <a:off x="2757388" y="1364400"/>
            <a:ext cx="7687895" cy="951401"/>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fontAlgn="auto">
              <a:lnSpc>
                <a:spcPct val="130000"/>
              </a:lnSpc>
            </a:pPr>
            <a:endParaRPr lang="zh-CN" altLang="en-US" spc="150">
              <a:solidFill>
                <a:schemeClr val="tx1"/>
              </a:solidFill>
              <a:latin typeface="+mn-ea"/>
            </a:endParaRPr>
          </a:p>
        </p:txBody>
      </p:sp>
      <p:sp>
        <p:nvSpPr>
          <p:cNvPr id="16" name="文本框 15"/>
          <p:cNvSpPr txBox="1"/>
          <p:nvPr>
            <p:custDataLst>
              <p:tags r:id="rId3"/>
            </p:custDataLst>
          </p:nvPr>
        </p:nvSpPr>
        <p:spPr>
          <a:xfrm>
            <a:off x="2838293" y="1426042"/>
            <a:ext cx="7525252" cy="834376"/>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spcAft>
                <a:spcPct val="0"/>
              </a:spcAft>
            </a:pPr>
            <a:r>
              <a:rPr lang="zh-CN" altLang="en-US" sz="2200" spc="100">
                <a:solidFill>
                  <a:schemeClr val="tx1">
                    <a:lumMod val="75000"/>
                    <a:lumOff val="25000"/>
                  </a:schemeClr>
                </a:solidFill>
                <a:latin typeface="+mn-ea"/>
                <a:sym typeface="+mn-ea"/>
              </a:rPr>
              <a:t>原因：眼部炎症、感染、外伤等</a:t>
            </a:r>
            <a:endParaRPr lang="zh-CN" altLang="en-US" sz="2200" spc="100">
              <a:solidFill>
                <a:schemeClr val="tx1">
                  <a:lumMod val="75000"/>
                  <a:lumOff val="25000"/>
                </a:schemeClr>
              </a:solidFill>
              <a:latin typeface="+mn-ea"/>
              <a:sym typeface="+mn-ea"/>
            </a:endParaRPr>
          </a:p>
        </p:txBody>
      </p:sp>
      <p:sp>
        <p:nvSpPr>
          <p:cNvPr id="4" name="剪去对角的矩形 3"/>
          <p:cNvSpPr/>
          <p:nvPr>
            <p:custDataLst>
              <p:tags r:id="rId4"/>
            </p:custDataLst>
          </p:nvPr>
        </p:nvSpPr>
        <p:spPr>
          <a:xfrm>
            <a:off x="1739656" y="1402926"/>
            <a:ext cx="860822" cy="862144"/>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latin typeface="+mn-ea"/>
            </a:endParaRPr>
          </a:p>
        </p:txBody>
      </p:sp>
      <p:sp>
        <p:nvSpPr>
          <p:cNvPr id="19" name="文本框 18"/>
          <p:cNvSpPr txBox="1"/>
          <p:nvPr>
            <p:custDataLst>
              <p:tags r:id="rId5"/>
            </p:custDataLst>
          </p:nvPr>
        </p:nvSpPr>
        <p:spPr>
          <a:xfrm>
            <a:off x="1810287" y="1485757"/>
            <a:ext cx="719335" cy="694212"/>
          </a:xfrm>
          <a:prstGeom prst="rect">
            <a:avLst/>
          </a:prstGeom>
          <a:noFill/>
        </p:spPr>
        <p:txBody>
          <a:bodyPr vert="horz" wrap="square" lIns="91440" tIns="45720" rIns="91440" bIns="45720" rtlCol="0" anchor="t" anchorCtr="0">
            <a:normAutofit fontScale="6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pPr>
            <a:r>
              <a:rPr lang="en-US" altLang="zh-CN" sz="4400" b="1" spc="150">
                <a:solidFill>
                  <a:srgbClr val="FFFFFF"/>
                </a:solidFill>
                <a:uFillTx/>
                <a:latin typeface="+mn-ea"/>
                <a:cs typeface="+mj-lt"/>
              </a:rPr>
              <a:t>01</a:t>
            </a:r>
            <a:endParaRPr lang="en-US" altLang="zh-CN" sz="4400" b="1" spc="150">
              <a:solidFill>
                <a:srgbClr val="FFFFFF"/>
              </a:solidFill>
              <a:uFillTx/>
              <a:latin typeface="+mn-ea"/>
              <a:cs typeface="+mj-lt"/>
            </a:endParaRPr>
          </a:p>
        </p:txBody>
      </p:sp>
      <p:sp>
        <p:nvSpPr>
          <p:cNvPr id="23" name="矩形 22"/>
          <p:cNvSpPr/>
          <p:nvPr>
            <p:custDataLst>
              <p:tags r:id="rId6"/>
            </p:custDataLst>
          </p:nvPr>
        </p:nvSpPr>
        <p:spPr>
          <a:xfrm>
            <a:off x="2765094" y="2651815"/>
            <a:ext cx="7687895" cy="951401"/>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fontAlgn="auto">
              <a:lnSpc>
                <a:spcPct val="130000"/>
              </a:lnSpc>
            </a:pPr>
            <a:endParaRPr lang="zh-CN" altLang="en-US" spc="150">
              <a:solidFill>
                <a:schemeClr val="tx1"/>
              </a:solidFill>
              <a:latin typeface="+mn-ea"/>
            </a:endParaRPr>
          </a:p>
        </p:txBody>
      </p:sp>
      <p:sp>
        <p:nvSpPr>
          <p:cNvPr id="24" name="文本框 23"/>
          <p:cNvSpPr txBox="1"/>
          <p:nvPr>
            <p:custDataLst>
              <p:tags r:id="rId7"/>
            </p:custDataLst>
          </p:nvPr>
        </p:nvSpPr>
        <p:spPr>
          <a:xfrm>
            <a:off x="2838293" y="2713457"/>
            <a:ext cx="7525252" cy="834376"/>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spcAft>
                <a:spcPct val="0"/>
              </a:spcAft>
            </a:pPr>
            <a:r>
              <a:rPr lang="zh-CN" altLang="en-US" sz="2200" spc="100">
                <a:solidFill>
                  <a:schemeClr val="tx1">
                    <a:lumMod val="75000"/>
                    <a:lumOff val="25000"/>
                  </a:schemeClr>
                </a:solidFill>
                <a:latin typeface="+mn-ea"/>
                <a:sym typeface="+mn-ea"/>
              </a:rPr>
              <a:t>症状：眼部疼痛、流泪、畏光、视力下降等</a:t>
            </a:r>
            <a:endParaRPr lang="zh-CN" altLang="en-US" sz="2200" spc="100">
              <a:solidFill>
                <a:schemeClr val="tx1">
                  <a:lumMod val="75000"/>
                  <a:lumOff val="25000"/>
                </a:schemeClr>
              </a:solidFill>
              <a:latin typeface="+mn-ea"/>
              <a:sym typeface="+mn-ea"/>
            </a:endParaRPr>
          </a:p>
        </p:txBody>
      </p:sp>
      <p:sp>
        <p:nvSpPr>
          <p:cNvPr id="26" name="剪去对角的矩形 25"/>
          <p:cNvSpPr/>
          <p:nvPr>
            <p:custDataLst>
              <p:tags r:id="rId8"/>
            </p:custDataLst>
          </p:nvPr>
        </p:nvSpPr>
        <p:spPr>
          <a:xfrm>
            <a:off x="1747361" y="2689699"/>
            <a:ext cx="860822" cy="862144"/>
          </a:xfrm>
          <a:prstGeom prst="snip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latin typeface="+mn-ea"/>
            </a:endParaRPr>
          </a:p>
        </p:txBody>
      </p:sp>
      <p:sp>
        <p:nvSpPr>
          <p:cNvPr id="27" name="文本框 26"/>
          <p:cNvSpPr txBox="1"/>
          <p:nvPr>
            <p:custDataLst>
              <p:tags r:id="rId9"/>
            </p:custDataLst>
          </p:nvPr>
        </p:nvSpPr>
        <p:spPr>
          <a:xfrm>
            <a:off x="1818634" y="2773173"/>
            <a:ext cx="719335" cy="694212"/>
          </a:xfrm>
          <a:prstGeom prst="rect">
            <a:avLst/>
          </a:prstGeom>
          <a:noFill/>
        </p:spPr>
        <p:txBody>
          <a:bodyPr vert="horz" wrap="square" lIns="91440" tIns="45720" rIns="91440" bIns="45720" rtlCol="0" anchor="t" anchorCtr="0">
            <a:normAutofit fontScale="6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pPr>
            <a:r>
              <a:rPr lang="en-US" altLang="zh-CN" sz="4400" b="1" spc="150">
                <a:solidFill>
                  <a:srgbClr val="FFFFFF"/>
                </a:solidFill>
                <a:uFillTx/>
                <a:latin typeface="+mn-ea"/>
                <a:cs typeface="+mj-lt"/>
              </a:rPr>
              <a:t>02</a:t>
            </a:r>
            <a:endParaRPr lang="en-US" altLang="zh-CN" sz="4400" b="1" spc="150">
              <a:solidFill>
                <a:srgbClr val="FFFFFF"/>
              </a:solidFill>
              <a:uFillTx/>
              <a:latin typeface="+mn-ea"/>
              <a:cs typeface="+mj-lt"/>
            </a:endParaRPr>
          </a:p>
        </p:txBody>
      </p:sp>
      <p:sp>
        <p:nvSpPr>
          <p:cNvPr id="12" name="矩形 11"/>
          <p:cNvSpPr/>
          <p:nvPr>
            <p:custDataLst>
              <p:tags r:id="rId10"/>
            </p:custDataLst>
          </p:nvPr>
        </p:nvSpPr>
        <p:spPr>
          <a:xfrm>
            <a:off x="2765094" y="3939231"/>
            <a:ext cx="7687895" cy="951401"/>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fontAlgn="auto">
              <a:lnSpc>
                <a:spcPct val="130000"/>
              </a:lnSpc>
            </a:pPr>
            <a:endParaRPr lang="zh-CN" altLang="en-US" spc="150">
              <a:solidFill>
                <a:schemeClr val="tx1"/>
              </a:solidFill>
              <a:latin typeface="+mn-ea"/>
            </a:endParaRPr>
          </a:p>
        </p:txBody>
      </p:sp>
      <p:sp>
        <p:nvSpPr>
          <p:cNvPr id="13" name="文本框 12"/>
          <p:cNvSpPr txBox="1"/>
          <p:nvPr>
            <p:custDataLst>
              <p:tags r:id="rId11"/>
            </p:custDataLst>
          </p:nvPr>
        </p:nvSpPr>
        <p:spPr>
          <a:xfrm>
            <a:off x="2838293" y="4000231"/>
            <a:ext cx="7525252" cy="834376"/>
          </a:xfrm>
          <a:prstGeom prst="rect">
            <a:avLst/>
          </a:prstGeom>
          <a:noFill/>
        </p:spPr>
        <p:txBody>
          <a:bodyPr wrap="square"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spcAft>
                <a:spcPct val="0"/>
              </a:spcAft>
            </a:pPr>
            <a:r>
              <a:rPr lang="zh-CN" altLang="en-US" sz="2200" spc="100">
                <a:solidFill>
                  <a:schemeClr val="tx1">
                    <a:lumMod val="75000"/>
                    <a:lumOff val="25000"/>
                  </a:schemeClr>
                </a:solidFill>
                <a:latin typeface="+mn-ea"/>
                <a:sym typeface="+mn-ea"/>
              </a:rPr>
              <a:t>护理措施：眼部冷敷、滴眼药水、保持眼部清洁等</a:t>
            </a:r>
            <a:endParaRPr lang="zh-CN" altLang="en-US" sz="2200" spc="100">
              <a:solidFill>
                <a:schemeClr val="tx1">
                  <a:lumMod val="75000"/>
                  <a:lumOff val="25000"/>
                </a:schemeClr>
              </a:solidFill>
              <a:latin typeface="+mn-ea"/>
              <a:sym typeface="+mn-ea"/>
            </a:endParaRPr>
          </a:p>
        </p:txBody>
      </p:sp>
      <p:sp>
        <p:nvSpPr>
          <p:cNvPr id="17" name="剪去对角的矩形 25"/>
          <p:cNvSpPr/>
          <p:nvPr>
            <p:custDataLst>
              <p:tags r:id="rId12"/>
            </p:custDataLst>
          </p:nvPr>
        </p:nvSpPr>
        <p:spPr>
          <a:xfrm>
            <a:off x="1747361" y="3977115"/>
            <a:ext cx="860822" cy="862144"/>
          </a:xfrm>
          <a:prstGeom prst="snip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latin typeface="+mn-ea"/>
            </a:endParaRPr>
          </a:p>
        </p:txBody>
      </p:sp>
      <p:sp>
        <p:nvSpPr>
          <p:cNvPr id="18" name="文本框 17"/>
          <p:cNvSpPr txBox="1"/>
          <p:nvPr>
            <p:custDataLst>
              <p:tags r:id="rId13"/>
            </p:custDataLst>
          </p:nvPr>
        </p:nvSpPr>
        <p:spPr>
          <a:xfrm>
            <a:off x="1818634" y="4060588"/>
            <a:ext cx="719335" cy="694212"/>
          </a:xfrm>
          <a:prstGeom prst="rect">
            <a:avLst/>
          </a:prstGeom>
          <a:noFill/>
        </p:spPr>
        <p:txBody>
          <a:bodyPr vert="horz" wrap="square" lIns="91440" tIns="45720" rIns="91440" bIns="45720" rtlCol="0" anchor="t" anchorCtr="0">
            <a:normAutofit fontScale="6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pPr>
            <a:r>
              <a:rPr lang="en-US" altLang="zh-CN" sz="4400" b="1" spc="150">
                <a:solidFill>
                  <a:srgbClr val="FFFFFF"/>
                </a:solidFill>
                <a:uFillTx/>
                <a:latin typeface="+mn-ea"/>
                <a:cs typeface="+mj-lt"/>
              </a:rPr>
              <a:t>03</a:t>
            </a:r>
            <a:endParaRPr lang="en-US" altLang="zh-CN" sz="4400" b="1" spc="150">
              <a:solidFill>
                <a:srgbClr val="FFFFFF"/>
              </a:solidFill>
              <a:uFillTx/>
              <a:latin typeface="+mn-ea"/>
              <a:cs typeface="+mj-lt"/>
            </a:endParaRPr>
          </a:p>
        </p:txBody>
      </p:sp>
      <p:sp>
        <p:nvSpPr>
          <p:cNvPr id="21" name="矩形 20"/>
          <p:cNvSpPr/>
          <p:nvPr>
            <p:custDataLst>
              <p:tags r:id="rId14"/>
            </p:custDataLst>
          </p:nvPr>
        </p:nvSpPr>
        <p:spPr>
          <a:xfrm>
            <a:off x="2765094" y="5226004"/>
            <a:ext cx="7687895" cy="951401"/>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fontAlgn="auto">
              <a:lnSpc>
                <a:spcPct val="130000"/>
              </a:lnSpc>
            </a:pPr>
            <a:endParaRPr lang="zh-CN" altLang="en-US" spc="150">
              <a:solidFill>
                <a:schemeClr val="tx1"/>
              </a:solidFill>
              <a:latin typeface="+mn-ea"/>
            </a:endParaRPr>
          </a:p>
        </p:txBody>
      </p:sp>
      <p:sp>
        <p:nvSpPr>
          <p:cNvPr id="22" name="文本框 21"/>
          <p:cNvSpPr txBox="1"/>
          <p:nvPr>
            <p:custDataLst>
              <p:tags r:id="rId15"/>
            </p:custDataLst>
          </p:nvPr>
        </p:nvSpPr>
        <p:spPr>
          <a:xfrm>
            <a:off x="2838293" y="5287646"/>
            <a:ext cx="7525252" cy="834376"/>
          </a:xfrm>
          <a:prstGeom prst="rect">
            <a:avLst/>
          </a:prstGeom>
          <a:noFill/>
        </p:spPr>
        <p:txBody>
          <a:bodyPr wrap="square" rtlCol="0" anchor="ctr" anchorCtr="0">
            <a:normAutofit fontScale="9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spcAft>
                <a:spcPct val="0"/>
              </a:spcAft>
            </a:pPr>
            <a:r>
              <a:rPr lang="zh-CN" altLang="en-US" sz="2400" spc="100">
                <a:solidFill>
                  <a:schemeClr val="tx1">
                    <a:lumMod val="75000"/>
                    <a:lumOff val="25000"/>
                  </a:schemeClr>
                </a:solidFill>
                <a:latin typeface="+mn-ea"/>
                <a:sym typeface="+mn-ea"/>
              </a:rPr>
              <a:t>预防措施：注意眼部卫生、避免长时间用眼、定期检查视力等</a:t>
            </a:r>
            <a:endParaRPr lang="zh-CN" altLang="en-US" sz="2400" spc="100">
              <a:solidFill>
                <a:schemeClr val="tx1">
                  <a:lumMod val="75000"/>
                  <a:lumOff val="25000"/>
                </a:schemeClr>
              </a:solidFill>
              <a:latin typeface="+mn-ea"/>
              <a:sym typeface="+mn-ea"/>
            </a:endParaRPr>
          </a:p>
        </p:txBody>
      </p:sp>
      <p:sp>
        <p:nvSpPr>
          <p:cNvPr id="29" name="剪去对角的矩形 25"/>
          <p:cNvSpPr/>
          <p:nvPr>
            <p:custDataLst>
              <p:tags r:id="rId16"/>
            </p:custDataLst>
          </p:nvPr>
        </p:nvSpPr>
        <p:spPr>
          <a:xfrm>
            <a:off x="1747361" y="5264530"/>
            <a:ext cx="860822" cy="862144"/>
          </a:xfrm>
          <a:prstGeom prst="snip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latin typeface="+mn-ea"/>
            </a:endParaRPr>
          </a:p>
        </p:txBody>
      </p:sp>
      <p:sp>
        <p:nvSpPr>
          <p:cNvPr id="30" name="文本框 29"/>
          <p:cNvSpPr txBox="1"/>
          <p:nvPr>
            <p:custDataLst>
              <p:tags r:id="rId17"/>
            </p:custDataLst>
          </p:nvPr>
        </p:nvSpPr>
        <p:spPr>
          <a:xfrm>
            <a:off x="1818634" y="5348004"/>
            <a:ext cx="719335" cy="694212"/>
          </a:xfrm>
          <a:prstGeom prst="rect">
            <a:avLst/>
          </a:prstGeom>
          <a:noFill/>
        </p:spPr>
        <p:txBody>
          <a:bodyPr vert="horz" wrap="square" lIns="91440" tIns="45720" rIns="91440" bIns="45720" rtlCol="0" anchor="t" anchorCtr="0">
            <a:normAutofit fontScale="6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pPr>
            <a:r>
              <a:rPr lang="en-US" altLang="zh-CN" sz="4400" b="1" spc="150">
                <a:solidFill>
                  <a:srgbClr val="FFFFFF"/>
                </a:solidFill>
                <a:uFillTx/>
                <a:latin typeface="+mn-ea"/>
                <a:cs typeface="+mj-lt"/>
              </a:rPr>
              <a:t>04</a:t>
            </a:r>
            <a:endParaRPr lang="en-US" altLang="zh-CN" sz="4400" b="1" spc="150">
              <a:solidFill>
                <a:srgbClr val="FFFFFF"/>
              </a:solidFill>
              <a:uFillTx/>
              <a:latin typeface="+mn-ea"/>
              <a:cs typeface="+mj-lt"/>
            </a:endParaRPr>
          </a:p>
        </p:txBody>
      </p:sp>
    </p:spTree>
    <p:custDataLst>
      <p:tags r:id="rId18"/>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https://d.book118.com/228055020023006041</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0"/>
  <p:tag name="KSO_WM_UNIT_INDEX" val="10"/>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1"/>
  <p:tag name="KSO_WM_UNIT_INDEX" val="11"/>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2"/>
  <p:tag name="KSO_WM_UNIT_INDEX" val="12"/>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3"/>
  <p:tag name="KSO_WM_UNIT_INDEX" val="13"/>
  <p:tag name="KSO_WM_UNIT_LAYERLEVEL" val="1"/>
  <p:tag name="KSO_WM_UNIT_TYPE" val="i"/>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4"/>
  <p:tag name="KSO_WM_UNIT_INDEX" val="14"/>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5"/>
  <p:tag name="KSO_WM_UNIT_INDEX" val="15"/>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6"/>
  <p:tag name="KSO_WM_UNIT_INDEX" val="16"/>
  <p:tag name="KSO_WM_UNIT_LAYERLEVEL" val="1"/>
  <p:tag name="KSO_WM_UNIT_TYPE" val="i"/>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7"/>
  <p:tag name="KSO_WM_UNIT_INDEX" val="17"/>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8"/>
  <p:tag name="KSO_WM_UNIT_INDEX" val="18"/>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9"/>
  <p:tag name="KSO_WM_UNIT_INDEX" val="19"/>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0"/>
  <p:tag name="KSO_WM_UNIT_INDEX" val="20"/>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1"/>
  <p:tag name="KSO_WM_UNIT_INDEX" val="21"/>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2"/>
  <p:tag name="KSO_WM_UNIT_INDEX" val="22"/>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3"/>
  <p:tag name="KSO_WM_UNIT_INDEX" val="3"/>
  <p:tag name="KSO_WM_UNIT_LAYERLEVEL" val="1"/>
  <p:tag name="KSO_WM_UNIT_NOCLEAR" val="0"/>
  <p:tag name="KSO_WM_UNIT_PRESET_TEXT" val="公司名占位符"/>
  <p:tag name="KSO_WM_UNIT_SUBTYPE" val="g"/>
  <p:tag name="KSO_WM_UNIT_TYPE" val="f"/>
  <p:tag name="KSO_WM_UNIT_VALUE" val="36"/>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日期时间占位符"/>
  <p:tag name="KSO_WM_UNIT_SUBTYPE" val="c"/>
  <p:tag name="KSO_WM_UNIT_TYPE" val="f"/>
  <p:tag name="KSO_WM_UNIT_VALUE" val="8"/>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4"/>
  <p:tag name="KSO_WM_UNIT_INDEX" val="4"/>
  <p:tag name="KSO_WM_UNIT_LAYERLEVEL" val="1"/>
  <p:tag name="KSO_WM_UNIT_NOCLEAR" val="0"/>
  <p:tag name="KSO_WM_UNIT_PRESET_TEXT" val="署名占位符"/>
  <p:tag name="KSO_WM_UNIT_SUBTYPE" val="b"/>
  <p:tag name="KSO_WM_UNIT_TYPE" val="f"/>
  <p:tag name="KSO_WM_UNIT_VALUE" val="8"/>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330"/>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YPE" val="i"/>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
  <p:tag name="KSO_WM_UNIT_INDEX" val="5"/>
  <p:tag name="KSO_WM_UNIT_LAYERLEVEL" val="1"/>
  <p:tag name="KSO_WM_UNIT_TYPE" val="i"/>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
  <p:tag name="KSO_WM_UNIT_INDEX" val="6"/>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
  <p:tag name="KSO_WM_UNIT_INDEX" val="7"/>
  <p:tag name="KSO_WM_UNIT_LAYERLEVEL" val="1"/>
  <p:tag name="KSO_WM_UNIT_TYPE" val="i"/>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
  <p:tag name="KSO_WM_UNIT_INDEX" val="8"/>
  <p:tag name="KSO_WM_UNIT_LAYERLEVEL" val="1"/>
  <p:tag name="KSO_WM_UNIT_TYPE" val="i"/>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
  <p:tag name="KSO_WM_UNIT_INDEX" val="9"/>
  <p:tag name="KSO_WM_UNIT_LAYERLEVEL" val="1"/>
  <p:tag name="KSO_WM_UNIT_TYPE" val="i"/>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
  <p:tag name="KSO_WM_UNIT_INDEX" val="10"/>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
  <p:tag name="KSO_WM_UNIT_INDEX" val="11"/>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2"/>
  <p:tag name="KSO_WM_UNIT_INDEX" val="12"/>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3"/>
  <p:tag name="KSO_WM_UNIT_INDEX" val="13"/>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4"/>
  <p:tag name="KSO_WM_UNIT_INDEX" val="14"/>
  <p:tag name="KSO_WM_UNIT_LAYERLEVEL" val="1"/>
  <p:tag name="KSO_WM_UNIT_TYPE" val="i"/>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5"/>
  <p:tag name="KSO_WM_UNIT_INDEX" val="15"/>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6"/>
  <p:tag name="KSO_WM_UNIT_INDEX" val="16"/>
  <p:tag name="KSO_WM_UNIT_LAYERLEVEL" val="1"/>
  <p:tag name="KSO_WM_UNIT_TYPE" val="i"/>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7"/>
  <p:tag name="KSO_WM_UNIT_INDEX" val="17"/>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8"/>
  <p:tag name="KSO_WM_UNIT_INDEX" val="18"/>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9"/>
  <p:tag name="KSO_WM_UNIT_INDEX" val="19"/>
  <p:tag name="KSO_WM_UNIT_LAYERLEVEL" val="1"/>
  <p:tag name="KSO_WM_UNIT_TYPE" val="i"/>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0"/>
  <p:tag name="KSO_WM_UNIT_INDEX" val="20"/>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1"/>
  <p:tag name="KSO_WM_UNIT_INDEX" val="21"/>
  <p:tag name="KSO_WM_UNIT_LAYERLEVEL" val="1"/>
  <p:tag name="KSO_WM_UNIT_TYPE" val="i"/>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2"/>
  <p:tag name="KSO_WM_UNIT_INDEX" val="22"/>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副标题"/>
  <p:tag name="KSO_WM_UNIT_TYPE" val="b"/>
  <p:tag name="KSO_WM_UNIT_VALUE" val="10"/>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8"/>
  <p:tag name="KSO_WM_UNIT_INDEX" val="8"/>
  <p:tag name="KSO_WM_UNIT_LAYERLEVEL" val="1"/>
  <p:tag name="KSO_WM_UNIT_TYPE" val="i"/>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9"/>
  <p:tag name="KSO_WM_UNIT_INDEX" val="9"/>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0"/>
  <p:tag name="KSO_WM_UNIT_INDEX" val="10"/>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1"/>
  <p:tag name="KSO_WM_UNIT_INDEX" val="11"/>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2"/>
  <p:tag name="KSO_WM_UNIT_INDEX" val="12"/>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8.xml><?xml version="1.0" encoding="utf-8"?>
<p:tagLst xmlns:p="http://schemas.openxmlformats.org/presentationml/2006/main">
  <p:tag name="KSO_WM_BEAUTIFY_FLAG" val="#wm#"/>
  <p:tag name="KSO_WM_TAG_VERSION" val="1.0"/>
  <p:tag name="KSO_WM_UNIT_COMPATIBLE" val="1"/>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节编号"/>
  <p:tag name="KSO_WM_UNIT_TYPE" val="e"/>
  <p:tag name="KSO_WM_UNIT_VALUE" val="13"/>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160"/>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10;二级&#10;三级&#10;四级&#10;五级"/>
  <p:tag name="KSO_WM_UNIT_SUBTYPE" val="a"/>
  <p:tag name="KSO_WM_UNIT_TYPE" val="f"/>
  <p:tag name="KSO_WM_UNIT_VALUE" val="160"/>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10;二级&#10;三级&#10;四级&#10;五级"/>
  <p:tag name="KSO_WM_UNIT_SUBTYPE" val="a"/>
  <p:tag name="KSO_WM_UNIT_TYPE" val="h_f"/>
  <p:tag name="KSO_WM_UNIT_VALUE" val="128"/>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10;二级&#10;三级&#10;四级&#10;五级"/>
  <p:tag name="KSO_WM_UNIT_SUBTYPE" val="a"/>
  <p:tag name="KSO_WM_UNIT_TYPE" val="h_f"/>
  <p:tag name="KSO_WM_UNIT_VALUE" val="128"/>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10;二级&#10;三级&#10;四级&#10;五级"/>
  <p:tag name="KSO_WM_UNIT_SUBTYPE" val="a"/>
  <p:tag name="KSO_WM_UNIT_TYPE" val="f"/>
  <p:tag name="KSO_WM_UNIT_VALUE" val="396"/>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9"/>
  <p:tag name="KSO_WM_UNIT_INDEX" val="9"/>
  <p:tag name="KSO_WM_UNIT_LAYERLEVEL" val="1"/>
  <p:tag name="KSO_WM_UNIT_TYPE" val="i"/>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0"/>
  <p:tag name="KSO_WM_UNIT_INDEX" val="10"/>
  <p:tag name="KSO_WM_UNIT_LAYERLEVEL" val="1"/>
  <p:tag name="KSO_WM_UNIT_TYPE" val="i"/>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1"/>
  <p:tag name="KSO_WM_UNIT_INDEX" val="11"/>
  <p:tag name="KSO_WM_UNIT_LAYERLEVEL" val="1"/>
  <p:tag name="KSO_WM_UNIT_TYPE" val="i"/>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2"/>
  <p:tag name="KSO_WM_UNIT_INDEX" val="12"/>
  <p:tag name="KSO_WM_UNIT_LAYERLEVEL" val="1"/>
  <p:tag name="KSO_WM_UNIT_TYPE" val="i"/>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3"/>
  <p:tag name="KSO_WM_UNIT_INDEX" val="13"/>
  <p:tag name="KSO_WM_UNIT_LAYERLEVEL" val="1"/>
  <p:tag name="KSO_WM_UNIT_TYPE" val="i"/>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4"/>
  <p:tag name="KSO_WM_UNIT_INDEX" val="14"/>
  <p:tag name="KSO_WM_UNIT_LAYERLEVEL" val="1"/>
  <p:tag name="KSO_WM_UNIT_TYPE" val="i"/>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5"/>
  <p:tag name="KSO_WM_UNIT_INDEX" val="15"/>
  <p:tag name="KSO_WM_UNIT_LAYERLEVEL" val="1"/>
  <p:tag name="KSO_WM_UNIT_TYPE" val="i"/>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UNIT_NOCLEAR" val="0"/>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3"/>
  <p:tag name="KSO_WM_UNIT_INDEX" val="3"/>
  <p:tag name="KSO_WM_UNIT_LAYERLEVEL" val="1"/>
  <p:tag name="KSO_WM_UNIT_NOCLEAR" val="0"/>
  <p:tag name="KSO_WM_UNIT_PRESET_TEXT" val="公司名占位符"/>
  <p:tag name="KSO_WM_UNIT_SUBTYPE" val="g"/>
  <p:tag name="KSO_WM_UNIT_TYPE" val="f"/>
  <p:tag name="KSO_WM_UNIT_VALUE" val="81"/>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2"/>
  <p:tag name="KSO_WM_UNIT_INDEX" val="2"/>
  <p:tag name="KSO_WM_UNIT_LAYERLEVEL" val="1"/>
  <p:tag name="KSO_WM_UNIT_NOCLEAR" val="0"/>
  <p:tag name="KSO_WM_UNIT_PRESET_TEXT" val="日期时间占位符"/>
  <p:tag name="KSO_WM_UNIT_SUBTYPE" val="c"/>
  <p:tag name="KSO_WM_UNIT_TYPE" val="f"/>
  <p:tag name="KSO_WM_UNIT_VALUE" val="8"/>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5"/>
  <p:tag name="KSO_WM_UNIT_INDEX" val="5"/>
  <p:tag name="KSO_WM_UNIT_LAYERLEVEL" val="1"/>
  <p:tag name="KSO_WM_UNIT_NOCLEAR" val="0"/>
  <p:tag name="KSO_WM_UNIT_PRESET_TEXT" val="署名占位符"/>
  <p:tag name="KSO_WM_UNIT_SUBTYPE" val="b"/>
  <p:tag name="KSO_WM_UNIT_TYPE" val="f"/>
  <p:tag name="KSO_WM_UNIT_VALUE" val="8"/>
</p:tagLst>
</file>

<file path=ppt/tags/tag131.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_0**"/>
  <p:tag name="KSO_WM_UNIT_ISCONTENTSTITLE" val="0"/>
  <p:tag name="KSO_WM_UNIT_ISNUMDGMTITLE" val="0"/>
  <p:tag name="KSO_WM_UNIT_LAYERLEVEL" val="1"/>
  <p:tag name="KSO_WM_UNIT_NOCLEAR" val="0"/>
</p:tagLst>
</file>

<file path=ppt/tags/tag132.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_0**"/>
  <p:tag name="KSO_WM_UNIT_LAYERLEVEL" val="1"/>
  <p:tag name="KSO_WM_UNIT_NOCLEAR" val="0"/>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6.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979"/>
  <p:tag name="KSO_WM_TEMPLATE_MASTER_TYPE" val="0"/>
  <p:tag name="KSO_WM_TEMPLATE_SUBCATEGORY" val="29"/>
  <p:tag name="KSO_WM_TEMPLATE_THUMBS_INDEX" val="1、9"/>
</p:tagLst>
</file>

<file path=ppt/tags/tag137.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1*a*1"/>
  <p:tag name="KSO_WM_UNIT_INDEX" val="1"/>
  <p:tag name="KSO_WM_UNIT_ISCONTENTSTITLE" val="0"/>
  <p:tag name="KSO_WM_UNIT_ISNUMDGMTITLE" val="0"/>
  <p:tag name="KSO_WM_UNIT_LAYERLEVEL" val="1"/>
  <p:tag name="KSO_WM_UNIT_NOCLEAR" val="0"/>
  <p:tag name="KSO_WM_UNIT_PRESET_TEXT" val="单击此处添加文档&#10;标题内容"/>
  <p:tag name="KSO_WM_UNIT_TYPE" val="a"/>
  <p:tag name="KSO_WM_UNIT_VALUE" val="30"/>
</p:tagLst>
</file>

<file path=ppt/tags/tag138.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1*f*2"/>
  <p:tag name="KSO_WM_UNIT_INDEX" val="2"/>
  <p:tag name="KSO_WM_UNIT_LAYERLEVEL" val="1"/>
  <p:tag name="KSO_WM_UNIT_NOCLEAR" val="0"/>
  <p:tag name="KSO_WM_UNIT_PRESET_TEXT" val="YOUR LOGO"/>
  <p:tag name="KSO_WM_UNIT_SUBTYPE" val="g"/>
  <p:tag name="KSO_WM_UNIT_TYPE" val="f"/>
  <p:tag name="KSO_WM_UNIT_VALUE" val="36"/>
</p:tagLst>
</file>

<file path=ppt/tags/tag139.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1*f*1"/>
  <p:tag name="KSO_WM_UNIT_INDEX" val="1"/>
  <p:tag name="KSO_WM_UNIT_LAYERLEVEL" val="1"/>
  <p:tag name="KSO_WM_UNIT_NOCLEAR" val="0"/>
  <p:tag name="KSO_WM_UNIT_PRESET_TEXT" val="汇报时间：20XX/XX/XX"/>
  <p:tag name="KSO_WM_UNIT_SUBTYPE" val="c"/>
  <p:tag name="KSO_WM_UNIT_TYPE" val="f"/>
  <p:tag name="KSO_WM_UNIT_VALUE" val="8"/>
</p:tagLst>
</file>

<file path=ppt/tags/tag140.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1*f*3"/>
  <p:tag name="KSO_WM_UNIT_INDEX" val="3"/>
  <p:tag name="KSO_WM_UNIT_LAYERLEVEL" val="1"/>
  <p:tag name="KSO_WM_UNIT_NOCLEAR" val="0"/>
  <p:tag name="KSO_WM_UNIT_PRESET_TEXT" val="汇报人：WPS"/>
  <p:tag name="KSO_WM_UNIT_SUBTYPE" val="b"/>
  <p:tag name="KSO_WM_UNIT_TYPE" val="f"/>
  <p:tag name="KSO_WM_UNIT_VALUE" val="33"/>
</p:tagLst>
</file>

<file path=ppt/tags/tag141.xml><?xml version="1.0" encoding="utf-8"?>
<p:tagLst xmlns:p="http://schemas.openxmlformats.org/presentationml/2006/main">
  <p:tag name="KSO_WM_BEAUTIFY_FLAG" val="#wm#"/>
  <p:tag name="KSO_WM_SLIDE_ID" val="custom20230979_1"/>
  <p:tag name="KSO_WM_SLIDE_INDEX" val="1"/>
  <p:tag name="KSO_WM_SLIDE_ITEM_CNT" val="0"/>
  <p:tag name="KSO_WM_SLIDE_LAYOUT" val="a_f"/>
  <p:tag name="KSO_WM_SLIDE_LAYOUT_CNT" val="1_3"/>
  <p:tag name="KSO_WM_SLIDE_SUBTYPE" val="pureTxt"/>
  <p:tag name="KSO_WM_SLIDE_TYPE" val="title"/>
  <p:tag name="KSO_WM_TAG_VERSION" val="1.0"/>
  <p:tag name="KSO_WM_TEMPLATE_CATEGORY" val="custom"/>
  <p:tag name="KSO_WM_TEMPLATE_COLOR_TYPE" val="0"/>
  <p:tag name="KSO_WM_TEMPLATE_INDEX" val="20230979"/>
  <p:tag name="KSO_WM_TEMPLATE_MASTER_TYPE" val="0"/>
  <p:tag name="KSO_WM_TEMPLATE_SUBCATEGORY" val="29"/>
  <p:tag name="KSO_WM_TEMPLATE_THUMBS_INDEX" val="1、9"/>
</p:tagLst>
</file>

<file path=ppt/tags/tag142.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custom20230979_5*l_h_i*1_1_1"/>
  <p:tag name="KSO_WM_UNIT_INDEX" val="1_1_1"/>
  <p:tag name="KSO_WM_UNIT_LAYERLEVEL" val="1_1_1"/>
  <p:tag name="KSO_WM_UNIT_PRESET_TEXT" val="1"/>
  <p:tag name="KSO_WM_UNIT_SUBTYPE" val="d"/>
  <p:tag name="KSO_WM_UNIT_TEXT_FILL_FORE_SCHEMECOLOR_INDEX" val="2"/>
  <p:tag name="KSO_WM_UNIT_TEXT_FILL_TYPE" val="1"/>
  <p:tag name="KSO_WM_UNIT_TYPE" val="l_h_i"/>
  <p:tag name="KSO_WM_UNIT_USESOURCEFORMAT_APPLY" val="0"/>
</p:tagLst>
</file>

<file path=ppt/tags/tag143.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5*l_h_a*1_1_1"/>
  <p:tag name="KSO_WM_UNIT_INDEX" val="1_1_1"/>
  <p:tag name="KSO_WM_UNIT_ISCONTENTSTITLE" val="0"/>
  <p:tag name="KSO_WM_UNIT_ISNUMDGMTITLE" val="0"/>
  <p:tag name="KSO_WM_UNIT_LAYERLEVEL" val="1_1_1"/>
  <p:tag name="KSO_WM_UNIT_NOCLEAR" val="0"/>
  <p:tag name="KSO_WM_UNIT_PRESET_TEXT" val="单击添加目录项标题"/>
  <p:tag name="KSO_WM_UNIT_TEXT_FILL_FORE_SCHEMECOLOR_INDEX" val="8"/>
  <p:tag name="KSO_WM_UNIT_TEXT_FILL_TYPE" val="1"/>
  <p:tag name="KSO_WM_UNIT_TYPE" val="l_h_a"/>
  <p:tag name="KSO_WM_UNIT_USESOURCEFORMAT_APPLY" val="0"/>
  <p:tag name="KSO_WM_UNIT_VALUE" val="10"/>
</p:tagLst>
</file>

<file path=ppt/tags/tag144.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custom20230979_5*l_h_i*1_2_1"/>
  <p:tag name="KSO_WM_UNIT_INDEX" val="1_2_1"/>
  <p:tag name="KSO_WM_UNIT_LAYERLEVEL" val="1_1_1"/>
  <p:tag name="KSO_WM_UNIT_PRESET_TEXT" val="2"/>
  <p:tag name="KSO_WM_UNIT_SUBTYPE" val="d"/>
  <p:tag name="KSO_WM_UNIT_TEXT_FILL_FORE_SCHEMECOLOR_INDEX" val="2"/>
  <p:tag name="KSO_WM_UNIT_TEXT_FILL_TYPE" val="1"/>
  <p:tag name="KSO_WM_UNIT_TYPE" val="l_h_i"/>
  <p:tag name="KSO_WM_UNIT_USESOURCEFORMAT_APPLY" val="0"/>
</p:tagLst>
</file>

<file path=ppt/tags/tag145.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5*l_h_a*1_2_1"/>
  <p:tag name="KSO_WM_UNIT_INDEX" val="1_2_1"/>
  <p:tag name="KSO_WM_UNIT_ISCONTENTSTITLE" val="0"/>
  <p:tag name="KSO_WM_UNIT_ISNUMDGMTITLE" val="0"/>
  <p:tag name="KSO_WM_UNIT_LAYERLEVEL" val="1_1_1"/>
  <p:tag name="KSO_WM_UNIT_NOCLEAR" val="0"/>
  <p:tag name="KSO_WM_UNIT_PRESET_TEXT" val="单击添加目录项标题"/>
  <p:tag name="KSO_WM_UNIT_TEXT_FILL_FORE_SCHEMECOLOR_INDEX" val="8"/>
  <p:tag name="KSO_WM_UNIT_TEXT_FILL_TYPE" val="1"/>
  <p:tag name="KSO_WM_UNIT_TYPE" val="l_h_a"/>
  <p:tag name="KSO_WM_UNIT_USESOURCEFORMAT_APPLY" val="0"/>
  <p:tag name="KSO_WM_UNIT_VALUE" val="10"/>
</p:tagLst>
</file>

<file path=ppt/tags/tag146.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custom20230979_5*l_h_i*1_3_1"/>
  <p:tag name="KSO_WM_UNIT_INDEX" val="1_3_1"/>
  <p:tag name="KSO_WM_UNIT_LAYERLEVEL" val="1_1_1"/>
  <p:tag name="KSO_WM_UNIT_PRESET_TEXT" val="3"/>
  <p:tag name="KSO_WM_UNIT_SUBTYPE" val="d"/>
  <p:tag name="KSO_WM_UNIT_TEXT_FILL_FORE_SCHEMECOLOR_INDEX" val="2"/>
  <p:tag name="KSO_WM_UNIT_TEXT_FILL_TYPE" val="1"/>
  <p:tag name="KSO_WM_UNIT_TYPE" val="l_h_i"/>
  <p:tag name="KSO_WM_UNIT_USESOURCEFORMAT_APPLY" val="0"/>
</p:tagLst>
</file>

<file path=ppt/tags/tag147.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5*l_h_a*1_3_1"/>
  <p:tag name="KSO_WM_UNIT_INDEX" val="1_3_1"/>
  <p:tag name="KSO_WM_UNIT_ISCONTENTSTITLE" val="0"/>
  <p:tag name="KSO_WM_UNIT_ISNUMDGMTITLE" val="0"/>
  <p:tag name="KSO_WM_UNIT_LAYERLEVEL" val="1_1_1"/>
  <p:tag name="KSO_WM_UNIT_NOCLEAR" val="0"/>
  <p:tag name="KSO_WM_UNIT_PRESET_TEXT" val="单击添加目录项标题"/>
  <p:tag name="KSO_WM_UNIT_TEXT_FILL_FORE_SCHEMECOLOR_INDEX" val="8"/>
  <p:tag name="KSO_WM_UNIT_TEXT_FILL_TYPE" val="1"/>
  <p:tag name="KSO_WM_UNIT_TYPE" val="l_h_a"/>
  <p:tag name="KSO_WM_UNIT_USESOURCEFORMAT_APPLY" val="0"/>
  <p:tag name="KSO_WM_UNIT_VALUE" val="10"/>
</p:tagLst>
</file>

<file path=ppt/tags/tag148.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custom20230979_5*l_h_i*1_4_1"/>
  <p:tag name="KSO_WM_UNIT_INDEX" val="1_4_1"/>
  <p:tag name="KSO_WM_UNIT_LAYERLEVEL" val="1_1_1"/>
  <p:tag name="KSO_WM_UNIT_PRESET_TEXT" val="4"/>
  <p:tag name="KSO_WM_UNIT_SUBTYPE" val="d"/>
  <p:tag name="KSO_WM_UNIT_TEXT_FILL_FORE_SCHEMECOLOR_INDEX" val="2"/>
  <p:tag name="KSO_WM_UNIT_TEXT_FILL_TYPE" val="1"/>
  <p:tag name="KSO_WM_UNIT_TYPE" val="l_h_i"/>
  <p:tag name="KSO_WM_UNIT_USESOURCEFORMAT_APPLY" val="0"/>
</p:tagLst>
</file>

<file path=ppt/tags/tag149.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5*l_h_a*1_4_1"/>
  <p:tag name="KSO_WM_UNIT_INDEX" val="1_4_1"/>
  <p:tag name="KSO_WM_UNIT_ISCONTENTSTITLE" val="0"/>
  <p:tag name="KSO_WM_UNIT_ISNUMDGMTITLE" val="0"/>
  <p:tag name="KSO_WM_UNIT_LAYERLEVEL" val="1_1_1"/>
  <p:tag name="KSO_WM_UNIT_NOCLEAR" val="0"/>
  <p:tag name="KSO_WM_UNIT_PRESET_TEXT" val="单击添加目录项标题"/>
  <p:tag name="KSO_WM_UNIT_TEXT_FILL_FORE_SCHEMECOLOR_INDEX" val="8"/>
  <p:tag name="KSO_WM_UNIT_TEXT_FILL_TYPE" val="1"/>
  <p:tag name="KSO_WM_UNIT_TYPE" val="l_h_a"/>
  <p:tag name="KSO_WM_UNIT_USESOURCEFORMAT_APPLY" val="0"/>
  <p:tag name="KSO_WM_UNIT_VALUE" val="10"/>
</p:tagLst>
</file>

<file path=ppt/tags/tag15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5*a*1"/>
  <p:tag name="KSO_WM_UNIT_INDEX" val="1"/>
  <p:tag name="KSO_WM_UNIT_ISCONTENTSTITLE" val="1"/>
  <p:tag name="KSO_WM_UNIT_ISNUMDGMTITLE" val="0"/>
  <p:tag name="KSO_WM_UNIT_LAYERLEVEL" val="1"/>
  <p:tag name="KSO_WM_UNIT_NOCLEAR" val="0"/>
  <p:tag name="KSO_WM_UNIT_PRESET_TEXT" val="目录"/>
  <p:tag name="KSO_WM_UNIT_TEXT_FILL_FORE_SCHEMECOLOR_INDEX" val="2"/>
  <p:tag name="KSO_WM_UNIT_TEXT_FILL_TYPE" val="1"/>
  <p:tag name="KSO_WM_UNIT_TYPE" val="a"/>
  <p:tag name="KSO_WM_UNIT_USESOURCEFORMAT_APPLY" val="0"/>
  <p:tag name="KSO_WM_UNIT_VALUE" val="3"/>
</p:tagLst>
</file>

<file path=ppt/tags/tag15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5*b*1"/>
  <p:tag name="KSO_WM_UNIT_INDEX" val="1"/>
  <p:tag name="KSO_WM_UNIT_ISCONTENTSTITLE" val="0"/>
  <p:tag name="KSO_WM_UNIT_ISNUMDGMTITLE" val="0"/>
  <p:tag name="KSO_WM_UNIT_LAYERLEVEL" val="1"/>
  <p:tag name="KSO_WM_UNIT_NOCLEAR" val="0"/>
  <p:tag name="KSO_WM_UNIT_PRESET_TEXT" val="CONTENTS"/>
  <p:tag name="KSO_WM_UNIT_TEXT_FILL_FORE_SCHEMECOLOR_INDEX" val="2"/>
  <p:tag name="KSO_WM_UNIT_TEXT_FILL_TYPE" val="1"/>
  <p:tag name="KSO_WM_UNIT_TYPE" val="b"/>
  <p:tag name="KSO_WM_UNIT_USESOURCEFORMAT_APPLY" val="0"/>
  <p:tag name="KSO_WM_UNIT_VALUE" val="10"/>
</p:tagLst>
</file>

<file path=ppt/tags/tag152.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custom20230979_5*l_h_i*1_5_1"/>
  <p:tag name="KSO_WM_UNIT_INDEX" val="1_5_1"/>
  <p:tag name="KSO_WM_UNIT_LAYERLEVEL" val="1_1_1"/>
  <p:tag name="KSO_WM_UNIT_PRESET_TEXT" val="5"/>
  <p:tag name="KSO_WM_UNIT_SUBTYPE" val="d"/>
  <p:tag name="KSO_WM_UNIT_TEXT_FILL_FORE_SCHEMECOLOR_INDEX" val="2"/>
  <p:tag name="KSO_WM_UNIT_TEXT_FILL_TYPE" val="1"/>
  <p:tag name="KSO_WM_UNIT_TYPE" val="l_h_i"/>
  <p:tag name="KSO_WM_UNIT_USESOURCEFORMAT_APPLY" val="0"/>
</p:tagLst>
</file>

<file path=ppt/tags/tag153.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5*l_h_a*1_5_1"/>
  <p:tag name="KSO_WM_UNIT_INDEX" val="1_5_1"/>
  <p:tag name="KSO_WM_UNIT_ISCONTENTSTITLE" val="0"/>
  <p:tag name="KSO_WM_UNIT_ISNUMDGMTITLE" val="0"/>
  <p:tag name="KSO_WM_UNIT_LAYERLEVEL" val="1_1_1"/>
  <p:tag name="KSO_WM_UNIT_NOCLEAR" val="0"/>
  <p:tag name="KSO_WM_UNIT_PRESET_TEXT" val="单击添加目录项标题"/>
  <p:tag name="KSO_WM_UNIT_TEXT_FILL_FORE_SCHEMECOLOR_INDEX" val="8"/>
  <p:tag name="KSO_WM_UNIT_TEXT_FILL_TYPE" val="1"/>
  <p:tag name="KSO_WM_UNIT_TYPE" val="l_h_a"/>
  <p:tag name="KSO_WM_UNIT_USESOURCEFORMAT_APPLY" val="0"/>
  <p:tag name="KSO_WM_UNIT_VALUE" val="10"/>
</p:tagLst>
</file>

<file path=ppt/tags/tag154.xml><?xml version="1.0" encoding="utf-8"?>
<p:tagLst xmlns:p="http://schemas.openxmlformats.org/presentationml/2006/main">
  <p:tag name="KSO_WM_BEAUTIFY_FLAG" val="#wm#"/>
  <p:tag name="KSO_WM_DIAGRAM_GROUP_CODE" val="l1-1"/>
  <p:tag name="KSO_WM_SLIDE_DIAGTYPE" val="l"/>
  <p:tag name="KSO_WM_SLIDE_ID" val="custom20230979_5"/>
  <p:tag name="KSO_WM_SLIDE_INDEX" val="5"/>
  <p:tag name="KSO_WM_SLIDE_ITEM_CNT" val="5"/>
  <p:tag name="KSO_WM_SLIDE_LAYOUT" val="a_b_l"/>
  <p:tag name="KSO_WM_SLIDE_LAYOUT_CNT" val="1_1_1"/>
  <p:tag name="KSO_WM_SLIDE_SUBTYPE" val="diag"/>
  <p:tag name="KSO_WM_SLIDE_TYPE" val="contents"/>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155.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156.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1"/>
  <p:tag name="KSO_WM_UNIT_DIAGRAM_ISNUMVISUAL" val="0"/>
  <p:tag name="KSO_WM_UNIT_DIAGRAM_ISREFERUNIT" val="0"/>
  <p:tag name="KSO_WM_UNIT_HIGHLIGHT" val="0"/>
  <p:tag name="KSO_WM_UNIT_ID" val="custom20230979_7*e*1"/>
  <p:tag name="KSO_WM_UNIT_INDEX" val="1"/>
  <p:tag name="KSO_WM_UNIT_LAYERLEVEL" val="1"/>
  <p:tag name="KSO_WM_UNIT_NOCLEAR" val="0"/>
  <p:tag name="KSO_WM_UNIT_PRESET_TEXT" val="PART ONE"/>
  <p:tag name="KSO_WM_UNIT_TYPE" val="e"/>
  <p:tag name="KSO_WM_UNIT_VALUE" val="13"/>
</p:tagLst>
</file>

<file path=ppt/tags/tag157.xml><?xml version="1.0" encoding="utf-8"?>
<p:tagLst xmlns:p="http://schemas.openxmlformats.org/presentationml/2006/main">
  <p:tag name="KSO_WM_BEAUTIFY_FLAG" val="#wm#"/>
  <p:tag name="KSO_WM_SLIDE_ID" val="custom20230979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15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4_4*l_h_i*1_1_1"/>
  <p:tag name="KSO_WM_UNIT_INDEX" val="1_1_1"/>
  <p:tag name="KSO_WM_UNIT_LAYERLEVEL" val="1_1_1"/>
  <p:tag name="KSO_WM_UNIT_TEXT_FILL_FORE_SCHEMECOLOR_INDEX" val="2"/>
  <p:tag name="KSO_WM_UNIT_TEXT_FILL_TYPE" val="1"/>
  <p:tag name="KSO_WM_UNIT_TYPE" val="l_h_i"/>
  <p:tag name="KSO_WM_UNIT_USESOURCEFORMAT_APPLY" val="0"/>
</p:tagLst>
</file>

<file path=ppt/tags/tag15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6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54_4*l_h_i*1_1_2"/>
  <p:tag name="KSO_WM_UNIT_INDEX" val="1_1_2"/>
  <p:tag name="KSO_WM_UNIT_LAYERLEVEL" val="1_1_1"/>
  <p:tag name="KSO_WM_UNIT_TEXT_FILL_FORE_SCHEMECOLOR_INDEX" val="2"/>
  <p:tag name="KSO_WM_UNIT_TEXT_FILL_TYPE" val="1"/>
  <p:tag name="KSO_WM_UNIT_TYPE" val="l_h_i"/>
  <p:tag name="KSO_WM_UNIT_USESOURCEFORMAT_APPLY" val="0"/>
</p:tagLst>
</file>

<file path=ppt/tags/tag16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54_4*l_h_i*1_2_1"/>
  <p:tag name="KSO_WM_UNIT_INDEX" val="1_2_1"/>
  <p:tag name="KSO_WM_UNIT_LAYERLEVEL" val="1_1_1"/>
  <p:tag name="KSO_WM_UNIT_TEXT_FILL_FORE_SCHEMECOLOR_INDEX" val="2"/>
  <p:tag name="KSO_WM_UNIT_TEXT_FILL_TYPE" val="1"/>
  <p:tag name="KSO_WM_UNIT_TYPE" val="l_h_i"/>
  <p:tag name="KSO_WM_UNIT_USESOURCEFORMAT_APPLY" val="0"/>
</p:tagLst>
</file>

<file path=ppt/tags/tag16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6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54_4*l_h_i*1_2_2"/>
  <p:tag name="KSO_WM_UNIT_INDEX" val="1_2_2"/>
  <p:tag name="KSO_WM_UNIT_LAYERLEVEL" val="1_1_1"/>
  <p:tag name="KSO_WM_UNIT_TEXT_FILL_FORE_SCHEMECOLOR_INDEX" val="2"/>
  <p:tag name="KSO_WM_UNIT_TEXT_FILL_TYPE" val="1"/>
  <p:tag name="KSO_WM_UNIT_TYPE" val="l_h_i"/>
  <p:tag name="KSO_WM_UNIT_USESOURCEFORMAT_APPLY" val="0"/>
</p:tagLst>
</file>

<file path=ppt/tags/tag16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54_4*l_h_i*1_3_1"/>
  <p:tag name="KSO_WM_UNIT_INDEX" val="1_3_1"/>
  <p:tag name="KSO_WM_UNIT_LAYERLEVEL" val="1_1_1"/>
  <p:tag name="KSO_WM_UNIT_TEXT_FILL_FORE_SCHEMECOLOR_INDEX" val="2"/>
  <p:tag name="KSO_WM_UNIT_TEXT_FILL_TYPE" val="1"/>
  <p:tag name="KSO_WM_UNIT_TYPE" val="l_h_i"/>
  <p:tag name="KSO_WM_UNIT_USESOURCEFORMAT_APPLY" val="0"/>
</p:tagLst>
</file>

<file path=ppt/tags/tag16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6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54_4*l_h_i*1_3_2"/>
  <p:tag name="KSO_WM_UNIT_INDEX" val="1_3_2"/>
  <p:tag name="KSO_WM_UNIT_LAYERLEVEL" val="1_1_1"/>
  <p:tag name="KSO_WM_UNIT_TEXT_FILL_FORE_SCHEMECOLOR_INDEX" val="2"/>
  <p:tag name="KSO_WM_UNIT_TEXT_FILL_TYPE" val="1"/>
  <p:tag name="KSO_WM_UNIT_TYPE" val="l_h_i"/>
  <p:tag name="KSO_WM_UNIT_USESOURCEFORMAT_APPLY" val="0"/>
</p:tagLst>
</file>

<file path=ppt/tags/tag16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54_4*l_h_i*1_4_1"/>
  <p:tag name="KSO_WM_UNIT_INDEX" val="1_4_1"/>
  <p:tag name="KSO_WM_UNIT_LAYERLEVEL" val="1_1_1"/>
  <p:tag name="KSO_WM_UNIT_TEXT_FILL_FORE_SCHEMECOLOR_INDEX" val="2"/>
  <p:tag name="KSO_WM_UNIT_TEXT_FILL_TYPE" val="1"/>
  <p:tag name="KSO_WM_UNIT_TYPE" val="l_h_i"/>
  <p:tag name="KSO_WM_UNIT_USESOURCEFORMAT_APPLY" val="0"/>
</p:tagLst>
</file>

<file path=ppt/tags/tag16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6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54_4*l_h_i*1_4_2"/>
  <p:tag name="KSO_WM_UNIT_INDEX" val="1_4_2"/>
  <p:tag name="KSO_WM_UNIT_LAYERLEVEL" val="1_1_1"/>
  <p:tag name="KSO_WM_UNIT_TEXT_FILL_FORE_SCHEMECOLOR_INDEX" val="2"/>
  <p:tag name="KSO_WM_UNIT_TEXT_FILL_TYPE" val="1"/>
  <p:tag name="KSO_WM_UNIT_TYPE" val="l_h_i"/>
  <p:tag name="KSO_WM_UNIT_USESOURCEFORMAT_APPLY" val="0"/>
</p:tagLst>
</file>

<file path=ppt/tags/tag17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31354_4*l_h_i*1_5_1"/>
  <p:tag name="KSO_WM_UNIT_INDEX" val="1_5_1"/>
  <p:tag name="KSO_WM_UNIT_LAYERLEVEL" val="1_1_1"/>
  <p:tag name="KSO_WM_UNIT_TEXT_FILL_FORE_SCHEMECOLOR_INDEX" val="2"/>
  <p:tag name="KSO_WM_UNIT_TEXT_FILL_TYPE" val="1"/>
  <p:tag name="KSO_WM_UNIT_TYPE" val="l_h_i"/>
  <p:tag name="KSO_WM_UNIT_USESOURCEFORMAT_APPLY" val="0"/>
</p:tagLst>
</file>

<file path=ppt/tags/tag17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4*l_h_f*1_5_1"/>
  <p:tag name="KSO_WM_UNIT_INDEX" val="1_5_1"/>
  <p:tag name="KSO_WM_UNIT_LAYERLEVEL" val="1_1_1"/>
  <p:tag name="KSO_WM_UNIT_NOCLEAR" val="0"/>
  <p:tag name="KSO_WM_UNIT_PRESET_TEXT" val="单击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7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8.5586614173228,&quot;width&quot;:861.3488188976378}"/>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31354_4*l_h_i*1_5_2"/>
  <p:tag name="KSO_WM_UNIT_INDEX" val="1_5_2"/>
  <p:tag name="KSO_WM_UNIT_LAYERLEVEL" val="1_1_1"/>
  <p:tag name="KSO_WM_UNIT_TEXT_FILL_FORE_SCHEMECOLOR_INDEX" val="2"/>
  <p:tag name="KSO_WM_UNIT_TEXT_FILL_TYPE" val="1"/>
  <p:tag name="KSO_WM_UNIT_TYPE" val="l_h_i"/>
  <p:tag name="KSO_WM_UNIT_USESOURCEFORMAT_APPLY" val="0"/>
</p:tagLst>
</file>

<file path=ppt/tags/tag173.xml><?xml version="1.0" encoding="utf-8"?>
<p:tagLst xmlns:p="http://schemas.openxmlformats.org/presentationml/2006/main">
  <p:tag name="KSO_WM_TEMPLATE_CATEGORY" val="custom"/>
  <p:tag name="KSO_WM_TEMPLATE_INDEX" val="20230979"/>
</p:tagLst>
</file>

<file path=ppt/tags/tag17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295_3*l_h_i*1_1_2"/>
  <p:tag name="KSO_WM_UNIT_INDEX" val="1_1_2"/>
  <p:tag name="KSO_WM_UNIT_LAYERLEVEL" val="1_1_1"/>
  <p:tag name="KSO_WM_UNIT_TEXT_FILL_FORE_SCHEMECOLOR_INDEX" val="1"/>
  <p:tag name="KSO_WM_UNIT_TEXT_FILL_TYPE" val="1"/>
  <p:tag name="KSO_WM_UNIT_TYPE" val="l_h_i"/>
  <p:tag name="KSO_WM_UNIT_USESOURCEFORMAT_APPLY" val="0"/>
</p:tagLst>
</file>

<file path=ppt/tags/tag17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295_3*l_h_i*1_1_3"/>
  <p:tag name="KSO_WM_UNIT_INDEX" val="1_1_3"/>
  <p:tag name="KSO_WM_UNIT_LAYERLEVEL" val="1_1_1"/>
  <p:tag name="KSO_WM_UNIT_TEXT_FILL_FORE_SCHEMECOLOR_INDEX" val="1"/>
  <p:tag name="KSO_WM_UNIT_TEXT_FILL_TYPE" val="1"/>
  <p:tag name="KSO_WM_UNIT_TYPE" val="l_h_i"/>
  <p:tag name="KSO_WM_UNIT_USESOURCEFORMAT_APPLY" val="0"/>
</p:tagLst>
</file>

<file path=ppt/tags/tag17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HIGHLIGHT" val="0"/>
  <p:tag name="KSO_WM_UNIT_ID" val="diagram20231295_3*l_h_i*1_1_1"/>
  <p:tag name="KSO_WM_UNIT_INDEX" val="1_1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7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HIGHLIGHT" val="0"/>
  <p:tag name="KSO_WM_UNIT_ID" val="diagram20231295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7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295_3*l_h_i*1_2_2"/>
  <p:tag name="KSO_WM_UNIT_INDEX" val="1_2_2"/>
  <p:tag name="KSO_WM_UNIT_LAYERLEVEL" val="1_1_1"/>
  <p:tag name="KSO_WM_UNIT_TEXT_FILL_FORE_SCHEMECOLOR_INDEX" val="1"/>
  <p:tag name="KSO_WM_UNIT_TEXT_FILL_TYPE" val="1"/>
  <p:tag name="KSO_WM_UNIT_TYPE" val="l_h_i"/>
  <p:tag name="KSO_WM_UNIT_USESOURCEFORMAT_APPLY" val="0"/>
</p:tagLst>
</file>

<file path=ppt/tags/tag17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295_3*l_h_i*1_2_3"/>
  <p:tag name="KSO_WM_UNIT_INDEX" val="1_2_3"/>
  <p:tag name="KSO_WM_UNIT_LAYERLEVEL" val="1_1_1"/>
  <p:tag name="KSO_WM_UNIT_TEXT_FILL_FORE_SCHEMECOLOR_INDEX" val="1"/>
  <p:tag name="KSO_WM_UNIT_TEXT_FILL_TYPE" val="1"/>
  <p:tag name="KSO_WM_UNIT_TYPE" val="l_h_i"/>
  <p:tag name="KSO_WM_UNIT_USESOURCEFORMAT_APPLY" val="0"/>
</p:tagLst>
</file>

<file path=ppt/tags/tag18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HIGHLIGHT" val="0"/>
  <p:tag name="KSO_WM_UNIT_ID" val="diagram20231295_3*l_h_i*1_2_1"/>
  <p:tag name="KSO_WM_UNIT_INDEX" val="1_2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8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HIGHLIGHT" val="0"/>
  <p:tag name="KSO_WM_UNIT_ID" val="diagram20231295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8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295_3*l_h_i*1_3_2"/>
  <p:tag name="KSO_WM_UNIT_INDEX" val="1_3_2"/>
  <p:tag name="KSO_WM_UNIT_LAYERLEVEL" val="1_1_1"/>
  <p:tag name="KSO_WM_UNIT_TEXT_FILL_FORE_SCHEMECOLOR_INDEX" val="1"/>
  <p:tag name="KSO_WM_UNIT_TEXT_FILL_TYPE" val="1"/>
  <p:tag name="KSO_WM_UNIT_TYPE" val="l_h_i"/>
  <p:tag name="KSO_WM_UNIT_USESOURCEFORMAT_APPLY" val="0"/>
</p:tagLst>
</file>

<file path=ppt/tags/tag18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295_3*l_h_i*1_3_3"/>
  <p:tag name="KSO_WM_UNIT_INDEX" val="1_3_3"/>
  <p:tag name="KSO_WM_UNIT_LAYERLEVEL" val="1_1_1"/>
  <p:tag name="KSO_WM_UNIT_TEXT_FILL_FORE_SCHEMECOLOR_INDEX" val="1"/>
  <p:tag name="KSO_WM_UNIT_TEXT_FILL_TYPE" val="1"/>
  <p:tag name="KSO_WM_UNIT_TYPE" val="l_h_i"/>
  <p:tag name="KSO_WM_UNIT_USESOURCEFORMAT_APPLY" val="0"/>
</p:tagLst>
</file>

<file path=ppt/tags/tag18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HIGHLIGHT" val="0"/>
  <p:tag name="KSO_WM_UNIT_ID" val="diagram20231295_3*l_h_i*1_3_1"/>
  <p:tag name="KSO_WM_UNIT_INDEX" val="1_3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8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HIGHLIGHT" val="0"/>
  <p:tag name="KSO_WM_UNIT_ID" val="diagram20231295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8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295_3*l_h_i*1_4_2"/>
  <p:tag name="KSO_WM_UNIT_INDEX" val="1_4_2"/>
  <p:tag name="KSO_WM_UNIT_LAYERLEVEL" val="1_1_1"/>
  <p:tag name="KSO_WM_UNIT_TEXT_FILL_FORE_SCHEMECOLOR_INDEX" val="1"/>
  <p:tag name="KSO_WM_UNIT_TEXT_FILL_TYPE" val="1"/>
  <p:tag name="KSO_WM_UNIT_TYPE" val="l_h_i"/>
  <p:tag name="KSO_WM_UNIT_USESOURCEFORMAT_APPLY" val="0"/>
</p:tagLst>
</file>

<file path=ppt/tags/tag18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295_3*l_h_i*1_4_3"/>
  <p:tag name="KSO_WM_UNIT_INDEX" val="1_4_3"/>
  <p:tag name="KSO_WM_UNIT_LAYERLEVEL" val="1_1_1"/>
  <p:tag name="KSO_WM_UNIT_TEXT_FILL_FORE_SCHEMECOLOR_INDEX" val="1"/>
  <p:tag name="KSO_WM_UNIT_TEXT_FILL_TYPE" val="1"/>
  <p:tag name="KSO_WM_UNIT_TYPE" val="l_h_i"/>
  <p:tag name="KSO_WM_UNIT_USESOURCEFORMAT_APPLY" val="0"/>
</p:tagLst>
</file>

<file path=ppt/tags/tag18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HIGHLIGHT" val="0"/>
  <p:tag name="KSO_WM_UNIT_ID" val="diagram20231295_3*l_h_i*1_4_1"/>
  <p:tag name="KSO_WM_UNIT_INDEX" val="1_4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8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41.02677165354334,&quot;width&quot;:860.0907086614174}"/>
  <p:tag name="KSO_WM_TAG_VERSION" val="3.0"/>
  <p:tag name="KSO_WM_TEMPLATE_CATEGORY" val="diagram"/>
  <p:tag name="KSO_WM_TEMPLATE_INDEX" val="20231295"/>
  <p:tag name="KSO_WM_UNIT_COMPATIBLE" val="0"/>
  <p:tag name="KSO_WM_UNIT_DIAGRAM_ISNUMVISUAL" val="0"/>
  <p:tag name="KSO_WM_UNIT_DIAGRAM_ISREFERUNIT" val="0"/>
  <p:tag name="KSO_WM_UNIT_HIGHLIGHT" val="0"/>
  <p:tag name="KSO_WM_UNIT_ID" val="diagram20231295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3"/>
  <p:tag name="KSO_WM_UNIT_TEXT_FILL_TYPE" val="1"/>
  <p:tag name="KSO_WM_UNIT_TYPE" val="l_h_f"/>
  <p:tag name="KSO_WM_UNIT_USESOURCEFORMAT_APPLY" val="0"/>
</p:tagLst>
</file>

<file path=ppt/tags/tag19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1_2"/>
  <p:tag name="KSO_WM_UNIT_INDEX" val="1_1_2"/>
  <p:tag name="KSO_WM_UNIT_LAYERLEVEL" val="1_1_1"/>
  <p:tag name="KSO_WM_UNIT_TEXT_FILL_FORE_SCHEMECOLOR_INDEX" val="13"/>
  <p:tag name="KSO_WM_UNIT_TEXT_FILL_TYPE" val="1"/>
  <p:tag name="KSO_WM_UNIT_TYPE" val="l_h_i"/>
  <p:tag name="KSO_WM_UNIT_USESOURCEFORMAT_APPLY" val="0"/>
</p:tagLst>
</file>

<file path=ppt/tags/tag19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1_3"/>
  <p:tag name="KSO_WM_UNIT_INDEX" val="1_1_3"/>
  <p:tag name="KSO_WM_UNIT_LAYERLEVEL" val="1_1_1"/>
  <p:tag name="KSO_WM_UNIT_LINE_FILL_TYPE" val="2"/>
  <p:tag name="KSO_WM_UNIT_LINE_FORE_SCHEMECOLOR_INDEX" val="5"/>
  <p:tag name="KSO_WM_UNIT_TEXT_FILL_FORE_SCHEMECOLOR_INDEX" val="13"/>
  <p:tag name="KSO_WM_UNIT_TEXT_FILL_TYPE" val="1"/>
  <p:tag name="KSO_WM_UNIT_TYPE" val="l_h_i"/>
  <p:tag name="KSO_WM_UNIT_USESOURCEFORMAT_APPLY" val="0"/>
</p:tagLst>
</file>

<file path=ppt/tags/tag19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i*1_1_1"/>
  <p:tag name="KSO_WM_UNIT_INDEX" val="1_1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9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2_2"/>
  <p:tag name="KSO_WM_UNIT_INDEX" val="1_2_2"/>
  <p:tag name="KSO_WM_UNIT_LAYERLEVEL" val="1_1_1"/>
  <p:tag name="KSO_WM_UNIT_TEXT_FILL_FORE_SCHEMECOLOR_INDEX" val="13"/>
  <p:tag name="KSO_WM_UNIT_TEXT_FILL_TYPE" val="1"/>
  <p:tag name="KSO_WM_UNIT_TYPE" val="l_h_i"/>
  <p:tag name="KSO_WM_UNIT_USESOURCEFORMAT_APPLY" val="0"/>
</p:tagLst>
</file>

<file path=ppt/tags/tag19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17_3*l_h_i*1_2_3"/>
  <p:tag name="KSO_WM_UNIT_INDEX" val="1_2_3"/>
  <p:tag name="KSO_WM_UNIT_LAYERLEVEL" val="1_1_1"/>
  <p:tag name="KSO_WM_UNIT_LINE_FILL_TYPE" val="2"/>
  <p:tag name="KSO_WM_UNIT_LINE_FORE_SCHEMECOLOR_INDEX" val="6"/>
  <p:tag name="KSO_WM_UNIT_TEXT_FILL_FORE_SCHEMECOLOR_INDEX" val="13"/>
  <p:tag name="KSO_WM_UNIT_TEXT_FILL_TYPE" val="1"/>
  <p:tag name="KSO_WM_UNIT_TYPE" val="l_h_i"/>
  <p:tag name="KSO_WM_UNIT_USESOURCEFORMAT_APPLY" val="0"/>
</p:tagLst>
</file>

<file path=ppt/tags/tag19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i*1_2_1"/>
  <p:tag name="KSO_WM_UNIT_INDEX" val="1_2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9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3_2"/>
  <p:tag name="KSO_WM_UNIT_INDEX" val="1_3_2"/>
  <p:tag name="KSO_WM_UNIT_LAYERLEVEL" val="1_1_1"/>
  <p:tag name="KSO_WM_UNIT_TEXT_FILL_FORE_SCHEMECOLOR_INDEX" val="13"/>
  <p:tag name="KSO_WM_UNIT_TEXT_FILL_TYPE" val="1"/>
  <p:tag name="KSO_WM_UNIT_TYPE" val="l_h_i"/>
  <p:tag name="KSO_WM_UNIT_USESOURCEFORMAT_APPLY" val="0"/>
</p:tagLst>
</file>

<file path=ppt/tags/tag19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17_3*l_h_i*1_3_3"/>
  <p:tag name="KSO_WM_UNIT_INDEX" val="1_3_3"/>
  <p:tag name="KSO_WM_UNIT_LAYERLEVEL" val="1_1_1"/>
  <p:tag name="KSO_WM_UNIT_LINE_FILL_TYPE" val="2"/>
  <p:tag name="KSO_WM_UNIT_LINE_FORE_SCHEMECOLOR_INDEX" val="7"/>
  <p:tag name="KSO_WM_UNIT_TEXT_FILL_FORE_SCHEMECOLOR_INDEX" val="13"/>
  <p:tag name="KSO_WM_UNIT_TEXT_FILL_TYPE" val="1"/>
  <p:tag name="KSO_WM_UNIT_TYPE" val="l_h_i"/>
  <p:tag name="KSO_WM_UNIT_USESOURCEFORMAT_APPLY" val="0"/>
</p:tagLst>
</file>

<file path=ppt/tags/tag19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i*1_3_1"/>
  <p:tag name="KSO_WM_UNIT_INDEX" val="1_3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19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4_2"/>
  <p:tag name="KSO_WM_UNIT_INDEX" val="1_4_2"/>
  <p:tag name="KSO_WM_UNIT_LAYERLEVEL" val="1_1_1"/>
  <p:tag name="KSO_WM_UNIT_TEXT_FILL_FORE_SCHEMECOLOR_INDEX" val="13"/>
  <p:tag name="KSO_WM_UNIT_TEXT_FILL_TYPE" val="1"/>
  <p:tag name="KSO_WM_UNIT_TYPE" val="l_h_i"/>
  <p:tag name="KSO_WM_UNIT_USESOURCEFORMAT_APPLY" val="0"/>
</p:tagLst>
</file>

<file path=ppt/tags/tag20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17_3*l_h_i*1_4_3"/>
  <p:tag name="KSO_WM_UNIT_INDEX" val="1_4_3"/>
  <p:tag name="KSO_WM_UNIT_LAYERLEVEL" val="1_1_1"/>
  <p:tag name="KSO_WM_UNIT_LINE_FILL_TYPE" val="2"/>
  <p:tag name="KSO_WM_UNIT_LINE_FORE_SCHEMECOLOR_INDEX" val="8"/>
  <p:tag name="KSO_WM_UNIT_TEXT_FILL_FORE_SCHEMECOLOR_INDEX" val="13"/>
  <p:tag name="KSO_WM_UNIT_TEXT_FILL_TYPE" val="1"/>
  <p:tag name="KSO_WM_UNIT_TYPE" val="l_h_i"/>
  <p:tag name="KSO_WM_UNIT_USESOURCEFORMAT_APPLY" val="0"/>
</p:tagLst>
</file>

<file path=ppt/tags/tag20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i*1_4_1"/>
  <p:tag name="KSO_WM_UNIT_INDEX" val="1_4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20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f*1_1_1"/>
  <p:tag name="KSO_WM_UNIT_INDEX" val="1_1_1"/>
  <p:tag name="KSO_WM_UNIT_LAYERLEVEL" val="1_1_1"/>
  <p:tag name="KSO_WM_UNIT_NOCLEAR" val="0"/>
  <p:tag name="KSO_WM_UNIT_PRESET_TEXT" val="单击此处输入你的正文，文字是您思想的提炼。"/>
  <p:tag name="KSO_WM_UNIT_SUBTYPE" val="a"/>
  <p:tag name="KSO_WM_UNIT_TEXT_FILL_FORE_SCHEMECOLOR_INDEX" val="1"/>
  <p:tag name="KSO_WM_UNIT_TEXT_FILL_TYPE" val="1"/>
  <p:tag name="KSO_WM_UNIT_TYPE" val="l_h_f"/>
  <p:tag name="KSO_WM_UNIT_USESOURCEFORMAT_APPLY" val="0"/>
</p:tagLst>
</file>

<file path=ppt/tags/tag20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f*1_2_1"/>
  <p:tag name="KSO_WM_UNIT_INDEX" val="1_2_1"/>
  <p:tag name="KSO_WM_UNIT_LAYERLEVEL" val="1_1_1"/>
  <p:tag name="KSO_WM_UNIT_NOCLEAR" val="0"/>
  <p:tag name="KSO_WM_UNIT_PRESET_TEXT" val="单击此处输入你的正文，文字是您思想的提炼。"/>
  <p:tag name="KSO_WM_UNIT_SUBTYPE" val="a"/>
  <p:tag name="KSO_WM_UNIT_TEXT_FILL_FORE_SCHEMECOLOR_INDEX" val="1"/>
  <p:tag name="KSO_WM_UNIT_TEXT_FILL_TYPE" val="1"/>
  <p:tag name="KSO_WM_UNIT_TYPE" val="l_h_f"/>
  <p:tag name="KSO_WM_UNIT_USESOURCEFORMAT_APPLY" val="0"/>
</p:tagLst>
</file>

<file path=ppt/tags/tag20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f*1_3_1"/>
  <p:tag name="KSO_WM_UNIT_INDEX" val="1_3_1"/>
  <p:tag name="KSO_WM_UNIT_LAYERLEVEL" val="1_1_1"/>
  <p:tag name="KSO_WM_UNIT_NOCLEAR" val="0"/>
  <p:tag name="KSO_WM_UNIT_PRESET_TEXT" val="单击此处输入你的正文，文字是您思想的提炼。"/>
  <p:tag name="KSO_WM_UNIT_SUBTYPE" val="a"/>
  <p:tag name="KSO_WM_UNIT_TEXT_FILL_FORE_SCHEMECOLOR_INDEX" val="1"/>
  <p:tag name="KSO_WM_UNIT_TEXT_FILL_TYPE" val="1"/>
  <p:tag name="KSO_WM_UNIT_TYPE" val="l_h_f"/>
  <p:tag name="KSO_WM_UNIT_USESOURCEFORMAT_APPLY" val="0"/>
  <p:tag name="KSO_WM_UNIT_VALUE" val="48"/>
</p:tagLst>
</file>

<file path=ppt/tags/tag20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f*1_4_1"/>
  <p:tag name="KSO_WM_UNIT_INDEX" val="1_4_1"/>
  <p:tag name="KSO_WM_UNIT_LAYERLEVEL" val="1_1_1"/>
  <p:tag name="KSO_WM_UNIT_NOCLEAR" val="0"/>
  <p:tag name="KSO_WM_UNIT_PRESET_TEXT" val="单击此处输入你的正文，文字是您思想的提炼。"/>
  <p:tag name="KSO_WM_UNIT_SUBTYPE" val="a"/>
  <p:tag name="KSO_WM_UNIT_TEXT_FILL_FORE_SCHEMECOLOR_INDEX" val="1"/>
  <p:tag name="KSO_WM_UNIT_TEXT_FILL_TYPE" val="1"/>
  <p:tag name="KSO_WM_UNIT_TYPE" val="l_h_f"/>
  <p:tag name="KSO_WM_UNIT_USESOURCEFORMAT_APPLY" val="0"/>
  <p:tag name="KSO_WM_UNIT_VALUE" val="48"/>
</p:tagLst>
</file>

<file path=ppt/tags/tag206.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207.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1"/>
  <p:tag name="KSO_WM_UNIT_DIAGRAM_ISNUMVISUAL" val="0"/>
  <p:tag name="KSO_WM_UNIT_DIAGRAM_ISREFERUNIT" val="0"/>
  <p:tag name="KSO_WM_UNIT_HIGHLIGHT" val="0"/>
  <p:tag name="KSO_WM_UNIT_ID" val="custom20230979_7*e*1"/>
  <p:tag name="KSO_WM_UNIT_INDEX" val="1"/>
  <p:tag name="KSO_WM_UNIT_LAYERLEVEL" val="1"/>
  <p:tag name="KSO_WM_UNIT_NOCLEAR" val="0"/>
  <p:tag name="KSO_WM_UNIT_PRESET_TEXT" val="PART TWO"/>
  <p:tag name="KSO_WM_UNIT_TYPE" val="e"/>
  <p:tag name="KSO_WM_UNIT_VALUE" val="13"/>
</p:tagLst>
</file>

<file path=ppt/tags/tag208.xml><?xml version="1.0" encoding="utf-8"?>
<p:tagLst xmlns:p="http://schemas.openxmlformats.org/presentationml/2006/main">
  <p:tag name="KSO_WM_BEAUTIFY_FLAG" val="#wm#"/>
  <p:tag name="KSO_WM_SLIDE_ID" val="custom20230979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209.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i*1_1"/>
  <p:tag name="KSO_WM_UNIT_INDEX" val="1_1"/>
  <p:tag name="KSO_WM_UNIT_LAYERLEVEL" val="1_1"/>
  <p:tag name="KSO_WM_UNIT_LINE_FILL_TYPE" val="2"/>
  <p:tag name="KSO_WM_UNIT_LINE_FORE_SCHEMECOLOR_INDEX" val="5"/>
  <p:tag name="KSO_WM_UNIT_TYPE" val="m_i"/>
  <p:tag name="KSO_WM_UNIT_USESOURCEFORMAT_APPLY" val="0"/>
</p:tagLst>
</file>

<file path=ppt/tags/tag210.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2_1"/>
  <p:tag name="KSO_WM_UNIT_INDEX" val="1_2_1"/>
  <p:tag name="KSO_WM_UNIT_LAYERLEVEL" val="1_1_1"/>
  <p:tag name="KSO_WM_UNIT_LINE_FILL_TYPE" val="2"/>
  <p:tag name="KSO_WM_UNIT_LINE_FORE_SCHEMECOLOR_INDEX" val="5"/>
  <p:tag name="KSO_WM_UNIT_TYPE" val="m_h_i"/>
  <p:tag name="KSO_WM_UNIT_USESOURCEFORMAT_APPLY" val="0"/>
</p:tagLst>
</file>

<file path=ppt/tags/tag211.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2_1"/>
  <p:tag name="KSO_WM_UNIT_INDEX" val="1_2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212.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4_1"/>
  <p:tag name="KSO_WM_UNIT_INDEX" val="1_4_1"/>
  <p:tag name="KSO_WM_UNIT_LAYERLEVEL" val="1_1_1"/>
  <p:tag name="KSO_WM_UNIT_LINE_FILL_TYPE" val="2"/>
  <p:tag name="KSO_WM_UNIT_LINE_FORE_SCHEMECOLOR_INDEX" val="5"/>
  <p:tag name="KSO_WM_UNIT_TYPE" val="m_h_i"/>
  <p:tag name="KSO_WM_UNIT_USESOURCEFORMAT_APPLY" val="0"/>
</p:tagLst>
</file>

<file path=ppt/tags/tag213.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4_1"/>
  <p:tag name="KSO_WM_UNIT_INDEX" val="1_4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214.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6_1"/>
  <p:tag name="KSO_WM_UNIT_INDEX" val="1_6_1"/>
  <p:tag name="KSO_WM_UNIT_LAYERLEVEL" val="1_1_1"/>
  <p:tag name="KSO_WM_UNIT_LINE_FILL_TYPE" val="2"/>
  <p:tag name="KSO_WM_UNIT_LINE_FORE_SCHEMECOLOR_INDEX" val="5"/>
  <p:tag name="KSO_WM_UNIT_TYPE" val="m_h_i"/>
  <p:tag name="KSO_WM_UNIT_USESOURCEFORMAT_APPLY" val="0"/>
</p:tagLst>
</file>

<file path=ppt/tags/tag215.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6_1"/>
  <p:tag name="KSO_WM_UNIT_INDEX" val="1_6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216.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8_1"/>
  <p:tag name="KSO_WM_UNIT_INDEX" val="1_8_1"/>
  <p:tag name="KSO_WM_UNIT_LAYERLEVEL" val="1_1_1"/>
  <p:tag name="KSO_WM_UNIT_LINE_FILL_TYPE" val="2"/>
  <p:tag name="KSO_WM_UNIT_LINE_FORE_SCHEMECOLOR_INDEX" val="5"/>
  <p:tag name="KSO_WM_UNIT_TYPE" val="m_h_i"/>
  <p:tag name="KSO_WM_UNIT_USESOURCEFORMAT_APPLY" val="0"/>
</p:tagLst>
</file>

<file path=ppt/tags/tag217.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8_1"/>
  <p:tag name="KSO_WM_UNIT_INDEX" val="1_8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218.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1_1"/>
  <p:tag name="KSO_WM_UNIT_INDEX" val="1_1_1"/>
  <p:tag name="KSO_WM_UNIT_LAYERLEVEL" val="1_1_1"/>
  <p:tag name="KSO_WM_UNIT_LINE_FILL_TYPE" val="2"/>
  <p:tag name="KSO_WM_UNIT_LINE_FORE_SCHEMECOLOR_INDEX" val="5"/>
  <p:tag name="KSO_WM_UNIT_TYPE" val="m_h_i"/>
  <p:tag name="KSO_WM_UNIT_USESOURCEFORMAT_APPLY" val="0"/>
</p:tagLst>
</file>

<file path=ppt/tags/tag219.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1_1"/>
  <p:tag name="KSO_WM_UNIT_INDEX" val="1_1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220.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3_1"/>
  <p:tag name="KSO_WM_UNIT_INDEX" val="1_3_1"/>
  <p:tag name="KSO_WM_UNIT_LAYERLEVEL" val="1_1_1"/>
  <p:tag name="KSO_WM_UNIT_LINE_FILL_TYPE" val="2"/>
  <p:tag name="KSO_WM_UNIT_LINE_FORE_SCHEMECOLOR_INDEX" val="5"/>
  <p:tag name="KSO_WM_UNIT_TYPE" val="m_h_i"/>
  <p:tag name="KSO_WM_UNIT_USESOURCEFORMAT_APPLY" val="0"/>
</p:tagLst>
</file>

<file path=ppt/tags/tag221.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3_1"/>
  <p:tag name="KSO_WM_UNIT_INDEX" val="1_3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222.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5_1"/>
  <p:tag name="KSO_WM_UNIT_INDEX" val="1_5_1"/>
  <p:tag name="KSO_WM_UNIT_LAYERLEVEL" val="1_1_1"/>
  <p:tag name="KSO_WM_UNIT_LINE_FILL_TYPE" val="2"/>
  <p:tag name="KSO_WM_UNIT_LINE_FORE_SCHEMECOLOR_INDEX" val="5"/>
  <p:tag name="KSO_WM_UNIT_TYPE" val="m_h_i"/>
  <p:tag name="KSO_WM_UNIT_USESOURCEFORMAT_APPLY" val="0"/>
</p:tagLst>
</file>

<file path=ppt/tags/tag223.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5_1"/>
  <p:tag name="KSO_WM_UNIT_INDEX" val="1_5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224.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i*1_7_1"/>
  <p:tag name="KSO_WM_UNIT_INDEX" val="1_7_1"/>
  <p:tag name="KSO_WM_UNIT_LAYERLEVEL" val="1_1_1"/>
  <p:tag name="KSO_WM_UNIT_LINE_FILL_TYPE" val="2"/>
  <p:tag name="KSO_WM_UNIT_LINE_FORE_SCHEMECOLOR_INDEX" val="5"/>
  <p:tag name="KSO_WM_UNIT_TYPE" val="m_h_i"/>
  <p:tag name="KSO_WM_UNIT_USESOURCEFORMAT_APPLY" val="0"/>
</p:tagLst>
</file>

<file path=ppt/tags/tag225.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HIGHLIGHT" val="0"/>
  <p:tag name="KSO_WM_UNIT_ID" val="diagram20230965_7*m_h_f*1_7_1"/>
  <p:tag name="KSO_WM_UNIT_INDEX" val="1_7_1"/>
  <p:tag name="KSO_WM_UNIT_LAYERLEVEL" val="1_1_1"/>
  <p:tag name="KSO_WM_UNIT_NOCLEAR" val="0"/>
  <p:tag name="KSO_WM_UNIT_PRESET_TEXT" val="单击此处输入项正文"/>
  <p:tag name="KSO_WM_UNIT_SUBTYPE" val="a"/>
  <p:tag name="KSO_WM_UNIT_TEXT_FILL_FORE_SCHEMECOLOR_INDEX" val="13"/>
  <p:tag name="KSO_WM_UNIT_TEXT_FILL_TYPE" val="1"/>
  <p:tag name="KSO_WM_UNIT_TYPE" val="m_h_f"/>
  <p:tag name="KSO_WM_UNIT_USESOURCEFORMAT_APPLY" val="0"/>
  <p:tag name="KSO_WM_UNIT_VALUE" val="60"/>
</p:tagLst>
</file>

<file path=ppt/tags/tag226.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2_2"/>
  <p:tag name="KSO_WM_UNIT_INDEX" val="1_2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227.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4_2"/>
  <p:tag name="KSO_WM_UNIT_INDEX" val="1_4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228.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6_2"/>
  <p:tag name="KSO_WM_UNIT_INDEX" val="1_6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229.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8_2"/>
  <p:tag name="KSO_WM_UNIT_INDEX" val="1_8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230.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1_2"/>
  <p:tag name="KSO_WM_UNIT_INDEX" val="1_1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231.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3_2"/>
  <p:tag name="KSO_WM_UNIT_INDEX" val="1_3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232.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5_2"/>
  <p:tag name="KSO_WM_UNIT_INDEX" val="1_5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233.xml><?xml version="1.0" encoding="utf-8"?>
<p:tagLst xmlns:p="http://schemas.openxmlformats.org/presentationml/2006/main">
  <p:tag name="KSO_WM_BEAUTIFY_FLAG" val="#wm#"/>
  <p:tag name="KSO_WM_DIAGRAM_COLOR_TEXT_CAN_REMOVE" val="n"/>
  <p:tag name="KSO_WM_DIAGRAM_COLOR_TRICK" val="1"/>
  <p:tag name="KSO_WM_DIAGRAM_GROUP_CODE" val="m1-1"/>
  <p:tag name="KSO_WM_DIAGRAM_MAX_ITEMCNT" val="12"/>
  <p:tag name="KSO_WM_DIAGRAM_MIN_ITEMCNT" val="2"/>
  <p:tag name="KSO_WM_DIAGRAM_VERSION" val="3"/>
  <p:tag name="KSO_WM_DIAGRAM_VIRTUALLY_FRAME" val="{&quot;height&quot;:324.9000000000001,&quot;width&quot;:863.15}"/>
  <p:tag name="KSO_WM_TAG_VERSION" val="3.0"/>
  <p:tag name="KSO_WM_TEMPLATE_CATEGORY" val="diagram"/>
  <p:tag name="KSO_WM_TEMPLATE_INDEX" val="2023096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30965_7*m_h_i*1_7_2"/>
  <p:tag name="KSO_WM_UNIT_INDEX" val="1_7_2"/>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0"/>
</p:tagLst>
</file>

<file path=ppt/tags/tag234.xml><?xml version="1.0" encoding="utf-8"?>
<p:tagLst xmlns:p="http://schemas.openxmlformats.org/presentationml/2006/main">
  <p:tag name="KSO_WM_TEMPLATE_CATEGORY" val="custom"/>
  <p:tag name="KSO_WM_TEMPLATE_INDEX" val="20230979"/>
</p:tagLst>
</file>

<file path=ppt/tags/tag235.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i*1_3_1"/>
  <p:tag name="KSO_WM_UNIT_INDEX" val="1_3_1"/>
  <p:tag name="KSO_WM_UNIT_LAYERLEVEL" val="1_1_1"/>
  <p:tag name="KSO_WM_UNIT_SUBTYPE" val="d"/>
  <p:tag name="KSO_WM_UNIT_TEXT_FILL_FORE_SCHEMECOLOR_INDEX" val="7"/>
  <p:tag name="KSO_WM_UNIT_TEXT_FILL_TYPE" val="1"/>
  <p:tag name="KSO_WM_UNIT_TYPE" val="l_h_i"/>
  <p:tag name="KSO_WM_UNIT_USESOURCEFORMAT_APPLY" val="0"/>
</p:tagLst>
</file>

<file path=ppt/tags/tag236.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i*1_7_1"/>
  <p:tag name="KSO_WM_UNIT_INDEX" val="1_7_1"/>
  <p:tag name="KSO_WM_UNIT_LAYERLEVEL" val="1_1_1"/>
  <p:tag name="KSO_WM_UNIT_SUBTYPE" val="d"/>
  <p:tag name="KSO_WM_UNIT_TEXT_FILL_FORE_SCHEMECOLOR_INDEX" val="5"/>
  <p:tag name="KSO_WM_UNIT_TEXT_FILL_TYPE" val="1"/>
  <p:tag name="KSO_WM_UNIT_TYPE" val="l_h_i"/>
  <p:tag name="KSO_WM_UNIT_USESOURCEFORMAT_APPLY" val="0"/>
</p:tagLst>
</file>

<file path=ppt/tags/tag237.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f*1_3_1"/>
  <p:tag name="KSO_WM_UNIT_INDEX" val="1_3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38.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f*1_7_1"/>
  <p:tag name="KSO_WM_UNIT_INDEX" val="1_7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39.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i*1_1_1"/>
  <p:tag name="KSO_WM_UNIT_INDEX" val="1_1_1"/>
  <p:tag name="KSO_WM_UNIT_LAYERLEVEL" val="1_1_1"/>
  <p:tag name="KSO_WM_UNIT_SUBTYPE" val="d"/>
  <p:tag name="KSO_WM_UNIT_TEXT_FILL_FORE_SCHEMECOLOR_INDEX" val="5"/>
  <p:tag name="KSO_WM_UNIT_TEXT_FILL_TYPE" val="1"/>
  <p:tag name="KSO_WM_UNIT_TYPE" val="l_h_i"/>
  <p:tag name="KSO_WM_UNIT_USESOURCEFORMAT_APPLY" val="0"/>
</p:tagLst>
</file>

<file path=ppt/tags/tag240.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i*1_5_1"/>
  <p:tag name="KSO_WM_UNIT_INDEX" val="1_5_1"/>
  <p:tag name="KSO_WM_UNIT_LAYERLEVEL" val="1_1_1"/>
  <p:tag name="KSO_WM_UNIT_SUBTYPE" val="d"/>
  <p:tag name="KSO_WM_UNIT_TEXT_FILL_FORE_SCHEMECOLOR_INDEX" val="9"/>
  <p:tag name="KSO_WM_UNIT_TEXT_FILL_TYPE" val="1"/>
  <p:tag name="KSO_WM_UNIT_TYPE" val="l_h_i"/>
  <p:tag name="KSO_WM_UNIT_USESOURCEFORMAT_APPLY" val="0"/>
</p:tagLst>
</file>

<file path=ppt/tags/tag241.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f*1_1_1"/>
  <p:tag name="KSO_WM_UNIT_INDEX" val="1_1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42.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f*1_5_1"/>
  <p:tag name="KSO_WM_UNIT_INDEX" val="1_5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43.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i*1_2_1"/>
  <p:tag name="KSO_WM_UNIT_INDEX" val="1_2_1"/>
  <p:tag name="KSO_WM_UNIT_LAYERLEVEL" val="1_1_1"/>
  <p:tag name="KSO_WM_UNIT_SUBTYPE" val="d"/>
  <p:tag name="KSO_WM_UNIT_TEXT_FILL_FORE_SCHEMECOLOR_INDEX" val="6"/>
  <p:tag name="KSO_WM_UNIT_TEXT_FILL_TYPE" val="1"/>
  <p:tag name="KSO_WM_UNIT_TYPE" val="l_h_i"/>
  <p:tag name="KSO_WM_UNIT_USESOURCEFORMAT_APPLY" val="0"/>
</p:tagLst>
</file>

<file path=ppt/tags/tag244.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i*1_6_1"/>
  <p:tag name="KSO_WM_UNIT_INDEX" val="1_6_1"/>
  <p:tag name="KSO_WM_UNIT_LAYERLEVEL" val="1_1_1"/>
  <p:tag name="KSO_WM_UNIT_SUBTYPE" val="d"/>
  <p:tag name="KSO_WM_UNIT_TEXT_FILL_FORE_SCHEMECOLOR_INDEX" val="10"/>
  <p:tag name="KSO_WM_UNIT_TEXT_FILL_TYPE" val="1"/>
  <p:tag name="KSO_WM_UNIT_TYPE" val="l_h_i"/>
  <p:tag name="KSO_WM_UNIT_USESOURCEFORMAT_APPLY" val="0"/>
</p:tagLst>
</file>

<file path=ppt/tags/tag245.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f*1_2_1"/>
  <p:tag name="KSO_WM_UNIT_INDEX" val="1_2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46.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f*1_6_1"/>
  <p:tag name="KSO_WM_UNIT_INDEX" val="1_6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47.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i*1_4_1"/>
  <p:tag name="KSO_WM_UNIT_INDEX" val="1_4_1"/>
  <p:tag name="KSO_WM_UNIT_LAYERLEVEL" val="1_1_1"/>
  <p:tag name="KSO_WM_UNIT_SUBTYPE" val="d"/>
  <p:tag name="KSO_WM_UNIT_TEXT_FILL_FORE_SCHEMECOLOR_INDEX" val="8"/>
  <p:tag name="KSO_WM_UNIT_TEXT_FILL_TYPE" val="1"/>
  <p:tag name="KSO_WM_UNIT_TYPE" val="l_h_i"/>
  <p:tag name="KSO_WM_UNIT_USESOURCEFORMAT_APPLY" val="0"/>
</p:tagLst>
</file>

<file path=ppt/tags/tag248.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i*1_8_1"/>
  <p:tag name="KSO_WM_UNIT_INDEX" val="1_8_1"/>
  <p:tag name="KSO_WM_UNIT_LAYERLEVEL" val="1_1_1"/>
  <p:tag name="KSO_WM_UNIT_SUBTYPE" val="d"/>
  <p:tag name="KSO_WM_UNIT_TEXT_FILL_FORE_SCHEMECOLOR_INDEX" val="6"/>
  <p:tag name="KSO_WM_UNIT_TEXT_FILL_TYPE" val="1"/>
  <p:tag name="KSO_WM_UNIT_TYPE" val="l_h_i"/>
  <p:tag name="KSO_WM_UNIT_USESOURCEFORMAT_APPLY" val="0"/>
</p:tagLst>
</file>

<file path=ppt/tags/tag249.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f*1_4_1"/>
  <p:tag name="KSO_WM_UNIT_INDEX" val="1_4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50.xml><?xml version="1.0" encoding="utf-8"?>
<p:tagLst xmlns:p="http://schemas.openxmlformats.org/presentationml/2006/main">
  <p:tag name="KSO_WM_BEAUTIFY_FLAG" val="#wm#"/>
  <p:tag name="KSO_WM_DIAGRAM_COLOR_TEXT_CAN_REMOVE" val="n"/>
  <p:tag name="KSO_WM_DIAGRAM_GROUP_CODE" val="l1-1"/>
  <p:tag name="KSO_WM_DIAGRAM_MAX_ITEMCNT" val="8"/>
  <p:tag name="KSO_WM_DIAGRAM_MIN_ITEMCNT" val="2"/>
  <p:tag name="KSO_WM_DIAGRAM_VERSION" val="3"/>
  <p:tag name="KSO_WM_DIAGRAM_VIRTUALLY_FRAME" val="{&quot;height&quot;:366.232125984252,&quot;width&quot;:809.0359842519686}"/>
  <p:tag name="KSO_WM_TAG_VERSION" val="3.0"/>
  <p:tag name="KSO_WM_TEMPLATE_CATEGORY" val="diagram"/>
  <p:tag name="KSO_WM_TEMPLATE_INDEX" val="20231322"/>
  <p:tag name="KSO_WM_UNIT_COMPATIBLE" val="0"/>
  <p:tag name="KSO_WM_UNIT_DIAGRAM_ISNUMVISUAL" val="0"/>
  <p:tag name="KSO_WM_UNIT_DIAGRAM_ISREFERUNIT" val="0"/>
  <p:tag name="KSO_WM_UNIT_HIGHLIGHT" val="0"/>
  <p:tag name="KSO_WM_UNIT_ID" val="diagram20231322_7*l_h_f*1_8_1"/>
  <p:tag name="KSO_WM_UNIT_INDEX" val="1_8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5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1_2"/>
  <p:tag name="KSO_WM_UNIT_INDEX" val="1_1_2"/>
  <p:tag name="KSO_WM_UNIT_LAYERLEVEL" val="1_1_1"/>
  <p:tag name="KSO_WM_UNIT_TEXT_FILL_FORE_SCHEMECOLOR_INDEX" val="13"/>
  <p:tag name="KSO_WM_UNIT_TEXT_FILL_TYPE" val="1"/>
  <p:tag name="KSO_WM_UNIT_TYPE" val="l_h_i"/>
  <p:tag name="KSO_WM_UNIT_USESOURCEFORMAT_APPLY" val="0"/>
</p:tagLst>
</file>

<file path=ppt/tags/tag25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1_3"/>
  <p:tag name="KSO_WM_UNIT_INDEX" val="1_1_3"/>
  <p:tag name="KSO_WM_UNIT_LAYERLEVEL" val="1_1_1"/>
  <p:tag name="KSO_WM_UNIT_LINE_FILL_TYPE" val="2"/>
  <p:tag name="KSO_WM_UNIT_LINE_FORE_SCHEMECOLOR_INDEX" val="5"/>
  <p:tag name="KSO_WM_UNIT_TEXT_FILL_FORE_SCHEMECOLOR_INDEX" val="13"/>
  <p:tag name="KSO_WM_UNIT_TEXT_FILL_TYPE" val="1"/>
  <p:tag name="KSO_WM_UNIT_TYPE" val="l_h_i"/>
  <p:tag name="KSO_WM_UNIT_USESOURCEFORMAT_APPLY" val="0"/>
</p:tagLst>
</file>

<file path=ppt/tags/tag25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i*1_1_1"/>
  <p:tag name="KSO_WM_UNIT_INDEX" val="1_1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25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2_2"/>
  <p:tag name="KSO_WM_UNIT_INDEX" val="1_2_2"/>
  <p:tag name="KSO_WM_UNIT_LAYERLEVEL" val="1_1_1"/>
  <p:tag name="KSO_WM_UNIT_TEXT_FILL_FORE_SCHEMECOLOR_INDEX" val="13"/>
  <p:tag name="KSO_WM_UNIT_TEXT_FILL_TYPE" val="1"/>
  <p:tag name="KSO_WM_UNIT_TYPE" val="l_h_i"/>
  <p:tag name="KSO_WM_UNIT_USESOURCEFORMAT_APPLY" val="0"/>
</p:tagLst>
</file>

<file path=ppt/tags/tag25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17_3*l_h_i*1_2_3"/>
  <p:tag name="KSO_WM_UNIT_INDEX" val="1_2_3"/>
  <p:tag name="KSO_WM_UNIT_LAYERLEVEL" val="1_1_1"/>
  <p:tag name="KSO_WM_UNIT_LINE_FILL_TYPE" val="2"/>
  <p:tag name="KSO_WM_UNIT_LINE_FORE_SCHEMECOLOR_INDEX" val="6"/>
  <p:tag name="KSO_WM_UNIT_TEXT_FILL_FORE_SCHEMECOLOR_INDEX" val="13"/>
  <p:tag name="KSO_WM_UNIT_TEXT_FILL_TYPE" val="1"/>
  <p:tag name="KSO_WM_UNIT_TYPE" val="l_h_i"/>
  <p:tag name="KSO_WM_UNIT_USESOURCEFORMAT_APPLY" val="0"/>
</p:tagLst>
</file>

<file path=ppt/tags/tag25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i*1_2_1"/>
  <p:tag name="KSO_WM_UNIT_INDEX" val="1_2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25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3_2"/>
  <p:tag name="KSO_WM_UNIT_INDEX" val="1_3_2"/>
  <p:tag name="KSO_WM_UNIT_LAYERLEVEL" val="1_1_1"/>
  <p:tag name="KSO_WM_UNIT_TEXT_FILL_FORE_SCHEMECOLOR_INDEX" val="13"/>
  <p:tag name="KSO_WM_UNIT_TEXT_FILL_TYPE" val="1"/>
  <p:tag name="KSO_WM_UNIT_TYPE" val="l_h_i"/>
  <p:tag name="KSO_WM_UNIT_USESOURCEFORMAT_APPLY" val="0"/>
</p:tagLst>
</file>

<file path=ppt/tags/tag25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17_3*l_h_i*1_3_3"/>
  <p:tag name="KSO_WM_UNIT_INDEX" val="1_3_3"/>
  <p:tag name="KSO_WM_UNIT_LAYERLEVEL" val="1_1_1"/>
  <p:tag name="KSO_WM_UNIT_LINE_FILL_TYPE" val="2"/>
  <p:tag name="KSO_WM_UNIT_LINE_FORE_SCHEMECOLOR_INDEX" val="7"/>
  <p:tag name="KSO_WM_UNIT_TEXT_FILL_FORE_SCHEMECOLOR_INDEX" val="13"/>
  <p:tag name="KSO_WM_UNIT_TEXT_FILL_TYPE" val="1"/>
  <p:tag name="KSO_WM_UNIT_TYPE" val="l_h_i"/>
  <p:tag name="KSO_WM_UNIT_USESOURCEFORMAT_APPLY" val="0"/>
</p:tagLst>
</file>

<file path=ppt/tags/tag25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i*1_3_1"/>
  <p:tag name="KSO_WM_UNIT_INDEX" val="1_3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26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17_3*l_h_i*1_4_2"/>
  <p:tag name="KSO_WM_UNIT_INDEX" val="1_4_2"/>
  <p:tag name="KSO_WM_UNIT_LAYERLEVEL" val="1_1_1"/>
  <p:tag name="KSO_WM_UNIT_TEXT_FILL_FORE_SCHEMECOLOR_INDEX" val="13"/>
  <p:tag name="KSO_WM_UNIT_TEXT_FILL_TYPE" val="1"/>
  <p:tag name="KSO_WM_UNIT_TYPE" val="l_h_i"/>
  <p:tag name="KSO_WM_UNIT_USESOURCEFORMAT_APPLY" val="0"/>
</p:tagLst>
</file>

<file path=ppt/tags/tag26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17_3*l_h_i*1_4_3"/>
  <p:tag name="KSO_WM_UNIT_INDEX" val="1_4_3"/>
  <p:tag name="KSO_WM_UNIT_LAYERLEVEL" val="1_1_1"/>
  <p:tag name="KSO_WM_UNIT_LINE_FILL_TYPE" val="2"/>
  <p:tag name="KSO_WM_UNIT_LINE_FORE_SCHEMECOLOR_INDEX" val="8"/>
  <p:tag name="KSO_WM_UNIT_TEXT_FILL_FORE_SCHEMECOLOR_INDEX" val="13"/>
  <p:tag name="KSO_WM_UNIT_TEXT_FILL_TYPE" val="1"/>
  <p:tag name="KSO_WM_UNIT_TYPE" val="l_h_i"/>
  <p:tag name="KSO_WM_UNIT_USESOURCEFORMAT_APPLY" val="0"/>
</p:tagLst>
</file>

<file path=ppt/tags/tag26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i*1_4_1"/>
  <p:tag name="KSO_WM_UNIT_INDEX" val="1_4_1"/>
  <p:tag name="KSO_WM_UNIT_LAYERLEVEL" val="1_1_1"/>
  <p:tag name="KSO_WM_UNIT_SUBTYPE" val="d"/>
  <p:tag name="KSO_WM_UNIT_TEXT_FILL_FORE_SCHEMECOLOR_INDEX" val="2"/>
  <p:tag name="KSO_WM_UNIT_TEXT_FILL_TYPE" val="1"/>
  <p:tag name="KSO_WM_UNIT_TYPE" val="l_h_i"/>
  <p:tag name="KSO_WM_UNIT_USESOURCEFORMAT_APPLY" val="0"/>
</p:tagLst>
</file>

<file path=ppt/tags/tag26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f*1_1_1"/>
  <p:tag name="KSO_WM_UNIT_INDEX" val="1_1_1"/>
  <p:tag name="KSO_WM_UNIT_LAYERLEVEL" val="1_1_1"/>
  <p:tag name="KSO_WM_UNIT_NOCLEAR" val="0"/>
  <p:tag name="KSO_WM_UNIT_PRESET_TEXT" val="单击此处输入你的正文，文字是您思想的提炼。"/>
  <p:tag name="KSO_WM_UNIT_SUBTYPE" val="a"/>
  <p:tag name="KSO_WM_UNIT_TEXT_FILL_FORE_SCHEMECOLOR_INDEX" val="1"/>
  <p:tag name="KSO_WM_UNIT_TEXT_FILL_TYPE" val="1"/>
  <p:tag name="KSO_WM_UNIT_TYPE" val="l_h_f"/>
  <p:tag name="KSO_WM_UNIT_USESOURCEFORMAT_APPLY" val="0"/>
</p:tagLst>
</file>

<file path=ppt/tags/tag26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f*1_2_1"/>
  <p:tag name="KSO_WM_UNIT_INDEX" val="1_2_1"/>
  <p:tag name="KSO_WM_UNIT_LAYERLEVEL" val="1_1_1"/>
  <p:tag name="KSO_WM_UNIT_NOCLEAR" val="0"/>
  <p:tag name="KSO_WM_UNIT_PRESET_TEXT" val="单击此处输入你的正文，文字是您思想的提炼。"/>
  <p:tag name="KSO_WM_UNIT_SUBTYPE" val="a"/>
  <p:tag name="KSO_WM_UNIT_TEXT_FILL_FORE_SCHEMECOLOR_INDEX" val="1"/>
  <p:tag name="KSO_WM_UNIT_TEXT_FILL_TYPE" val="1"/>
  <p:tag name="KSO_WM_UNIT_TYPE" val="l_h_f"/>
  <p:tag name="KSO_WM_UNIT_USESOURCEFORMAT_APPLY" val="0"/>
</p:tagLst>
</file>

<file path=ppt/tags/tag26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f*1_3_1"/>
  <p:tag name="KSO_WM_UNIT_INDEX" val="1_3_1"/>
  <p:tag name="KSO_WM_UNIT_LAYERLEVEL" val="1_1_1"/>
  <p:tag name="KSO_WM_UNIT_NOCLEAR" val="0"/>
  <p:tag name="KSO_WM_UNIT_PRESET_TEXT" val="单击此处输入你的正文，文字是您思想的提炼。"/>
  <p:tag name="KSO_WM_UNIT_SUBTYPE" val="a"/>
  <p:tag name="KSO_WM_UNIT_TEXT_FILL_FORE_SCHEMECOLOR_INDEX" val="1"/>
  <p:tag name="KSO_WM_UNIT_TEXT_FILL_TYPE" val="1"/>
  <p:tag name="KSO_WM_UNIT_TYPE" val="l_h_f"/>
  <p:tag name="KSO_WM_UNIT_USESOURCEFORMAT_APPLY" val="0"/>
  <p:tag name="KSO_WM_UNIT_VALUE" val="48"/>
</p:tagLst>
</file>

<file path=ppt/tags/tag26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281.16543307086613,&quot;width&quot;:859.828031496063}"/>
  <p:tag name="KSO_WM_TAG_VERSION" val="3.0"/>
  <p:tag name="KSO_WM_TEMPLATE_CATEGORY" val="diagram"/>
  <p:tag name="KSO_WM_TEMPLATE_INDEX" val="20231317"/>
  <p:tag name="KSO_WM_UNIT_COMPATIBLE" val="0"/>
  <p:tag name="KSO_WM_UNIT_DIAGRAM_ISNUMVISUAL" val="0"/>
  <p:tag name="KSO_WM_UNIT_DIAGRAM_ISREFERUNIT" val="0"/>
  <p:tag name="KSO_WM_UNIT_HIGHLIGHT" val="0"/>
  <p:tag name="KSO_WM_UNIT_ID" val="diagram20231317_3*l_h_f*1_4_1"/>
  <p:tag name="KSO_WM_UNIT_INDEX" val="1_4_1"/>
  <p:tag name="KSO_WM_UNIT_LAYERLEVEL" val="1_1_1"/>
  <p:tag name="KSO_WM_UNIT_NOCLEAR" val="0"/>
  <p:tag name="KSO_WM_UNIT_PRESET_TEXT" val="单击此处输入你的正文，文字是您思想的提炼。"/>
  <p:tag name="KSO_WM_UNIT_SUBTYPE" val="a"/>
  <p:tag name="KSO_WM_UNIT_TEXT_FILL_FORE_SCHEMECOLOR_INDEX" val="1"/>
  <p:tag name="KSO_WM_UNIT_TEXT_FILL_TYPE" val="1"/>
  <p:tag name="KSO_WM_UNIT_TYPE" val="l_h_f"/>
  <p:tag name="KSO_WM_UNIT_USESOURCEFORMAT_APPLY" val="0"/>
  <p:tag name="KSO_WM_UNIT_VALUE" val="48"/>
</p:tagLst>
</file>

<file path=ppt/tags/tag267.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268.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1"/>
  <p:tag name="KSO_WM_UNIT_DIAGRAM_ISNUMVISUAL" val="0"/>
  <p:tag name="KSO_WM_UNIT_DIAGRAM_ISREFERUNIT" val="0"/>
  <p:tag name="KSO_WM_UNIT_HIGHLIGHT" val="0"/>
  <p:tag name="KSO_WM_UNIT_ID" val="custom20230979_7*e*1"/>
  <p:tag name="KSO_WM_UNIT_INDEX" val="1"/>
  <p:tag name="KSO_WM_UNIT_LAYERLEVEL" val="1"/>
  <p:tag name="KSO_WM_UNIT_NOCLEAR" val="0"/>
  <p:tag name="KSO_WM_UNIT_PRESET_TEXT" val="PART THREE"/>
  <p:tag name="KSO_WM_UNIT_TYPE" val="e"/>
  <p:tag name="KSO_WM_UNIT_VALUE" val="13"/>
</p:tagLst>
</file>

<file path=ppt/tags/tag269.xml><?xml version="1.0" encoding="utf-8"?>
<p:tagLst xmlns:p="http://schemas.openxmlformats.org/presentationml/2006/main">
  <p:tag name="KSO_WM_BEAUTIFY_FLAG" val="#wm#"/>
  <p:tag name="KSO_WM_SLIDE_ID" val="custom20230979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27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i*1_1_1"/>
  <p:tag name="KSO_WM_UNIT_INDEX" val="1_1_1"/>
  <p:tag name="KSO_WM_UNIT_LAYERLEVEL" val="1_1_1"/>
  <p:tag name="KSO_WM_UNIT_LINE_FILL_TYPE" val="2"/>
  <p:tag name="KSO_WM_UNIT_LINE_FORE_SCHEMECOLOR_INDEX" val="5"/>
  <p:tag name="KSO_WM_UNIT_TEXT_FILL_FORE_SCHEMECOLOR_INDEX" val="13"/>
  <p:tag name="KSO_WM_UNIT_TEXT_FILL_TYPE" val="1"/>
  <p:tag name="KSO_WM_UNIT_TYPE" val="l_h_i"/>
  <p:tag name="KSO_WM_UNIT_USESOURCEFORMAT_APPLY" val="0"/>
</p:tagLst>
</file>

<file path=ppt/tags/tag27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f*1_1_1"/>
  <p:tag name="KSO_WM_UNIT_INDEX" val="1_1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7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31306_3*l_h_i*1_1_3"/>
  <p:tag name="KSO_WM_UNIT_INDEX" val="1_1_3"/>
  <p:tag name="KSO_WM_UNIT_LAYERLEVEL" val="1_1_1"/>
  <p:tag name="KSO_WM_UNIT_TEXT_FILL_FORE_SCHEMECOLOR_INDEX" val="2"/>
  <p:tag name="KSO_WM_UNIT_TEXT_FILL_TYPE" val="1"/>
  <p:tag name="KSO_WM_UNIT_TYPE" val="l_h_i"/>
  <p:tag name="KSO_WM_UNIT_USESOURCEFORMAT_APPLY" val="0"/>
</p:tagLst>
</file>

<file path=ppt/tags/tag27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i*1_1_2"/>
  <p:tag name="KSO_WM_UNIT_INDEX" val="1_1_2"/>
  <p:tag name="KSO_WM_UNIT_LAYERLEVEL" val="1_1_1"/>
  <p:tag name="KSO_WM_UNIT_SUBTYPE" val="d"/>
  <p:tag name="KSO_WM_UNIT_TYPE" val="l_h_i"/>
  <p:tag name="KSO_WM_UNIT_USESOURCEFORMAT_APPLY" val="0"/>
</p:tagLst>
</file>

<file path=ppt/tags/tag27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i*1_2_1"/>
  <p:tag name="KSO_WM_UNIT_INDEX" val="1_2_1"/>
  <p:tag name="KSO_WM_UNIT_LAYERLEVEL" val="1_1_1"/>
  <p:tag name="KSO_WM_UNIT_LINE_FILL_TYPE" val="2"/>
  <p:tag name="KSO_WM_UNIT_LINE_FORE_SCHEMECOLOR_INDEX" val="6"/>
  <p:tag name="KSO_WM_UNIT_TEXT_FILL_FORE_SCHEMECOLOR_INDEX" val="13"/>
  <p:tag name="KSO_WM_UNIT_TEXT_FILL_TYPE" val="1"/>
  <p:tag name="KSO_WM_UNIT_TYPE" val="l_h_i"/>
  <p:tag name="KSO_WM_UNIT_USESOURCEFORMAT_APPLY" val="0"/>
</p:tagLst>
</file>

<file path=ppt/tags/tag27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f*1_2_1"/>
  <p:tag name="KSO_WM_UNIT_INDEX" val="1_2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76.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31306_3*l_h_i*1_2_3"/>
  <p:tag name="KSO_WM_UNIT_INDEX" val="1_2_3"/>
  <p:tag name="KSO_WM_UNIT_LAYERLEVEL" val="1_1_1"/>
  <p:tag name="KSO_WM_UNIT_TEXT_FILL_FORE_SCHEMECOLOR_INDEX" val="2"/>
  <p:tag name="KSO_WM_UNIT_TEXT_FILL_TYPE" val="1"/>
  <p:tag name="KSO_WM_UNIT_TYPE" val="l_h_i"/>
  <p:tag name="KSO_WM_UNIT_USESOURCEFORMAT_APPLY" val="0"/>
</p:tagLst>
</file>

<file path=ppt/tags/tag277.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i*1_2_2"/>
  <p:tag name="KSO_WM_UNIT_INDEX" val="1_2_2"/>
  <p:tag name="KSO_WM_UNIT_LAYERLEVEL" val="1_1_1"/>
  <p:tag name="KSO_WM_UNIT_SUBTYPE" val="d"/>
  <p:tag name="KSO_WM_UNIT_TYPE" val="l_h_i"/>
  <p:tag name="KSO_WM_UNIT_USESOURCEFORMAT_APPLY" val="0"/>
</p:tagLst>
</file>

<file path=ppt/tags/tag278.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i*1_3_1"/>
  <p:tag name="KSO_WM_UNIT_INDEX" val="1_3_1"/>
  <p:tag name="KSO_WM_UNIT_LAYERLEVEL" val="1_1_1"/>
  <p:tag name="KSO_WM_UNIT_LINE_FILL_TYPE" val="2"/>
  <p:tag name="KSO_WM_UNIT_LINE_FORE_SCHEMECOLOR_INDEX" val="7"/>
  <p:tag name="KSO_WM_UNIT_TEXT_FILL_FORE_SCHEMECOLOR_INDEX" val="13"/>
  <p:tag name="KSO_WM_UNIT_TEXT_FILL_TYPE" val="1"/>
  <p:tag name="KSO_WM_UNIT_TYPE" val="l_h_i"/>
  <p:tag name="KSO_WM_UNIT_USESOURCEFORMAT_APPLY" val="0"/>
</p:tagLst>
</file>

<file path=ppt/tags/tag279.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f*1_3_1"/>
  <p:tag name="KSO_WM_UNIT_INDEX" val="1_3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80.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231306_3*l_h_i*1_3_3"/>
  <p:tag name="KSO_WM_UNIT_INDEX" val="1_3_3"/>
  <p:tag name="KSO_WM_UNIT_LAYERLEVEL" val="1_1_1"/>
  <p:tag name="KSO_WM_UNIT_TEXT_FILL_FORE_SCHEMECOLOR_INDEX" val="2"/>
  <p:tag name="KSO_WM_UNIT_TEXT_FILL_TYPE" val="1"/>
  <p:tag name="KSO_WM_UNIT_TYPE" val="l_h_i"/>
  <p:tag name="KSO_WM_UNIT_USESOURCEFORMAT_APPLY" val="0"/>
</p:tagLst>
</file>

<file path=ppt/tags/tag281.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i*1_3_2"/>
  <p:tag name="KSO_WM_UNIT_INDEX" val="1_3_2"/>
  <p:tag name="KSO_WM_UNIT_LAYERLEVEL" val="1_1_1"/>
  <p:tag name="KSO_WM_UNIT_SUBTYPE" val="d"/>
  <p:tag name="KSO_WM_UNIT_TYPE" val="l_h_i"/>
  <p:tag name="KSO_WM_UNIT_USESOURCEFORMAT_APPLY" val="0"/>
</p:tagLst>
</file>

<file path=ppt/tags/tag282.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i*1_4_1"/>
  <p:tag name="KSO_WM_UNIT_INDEX" val="1_4_1"/>
  <p:tag name="KSO_WM_UNIT_LAYERLEVEL" val="1_1_1"/>
  <p:tag name="KSO_WM_UNIT_LINE_FILL_TYPE" val="2"/>
  <p:tag name="KSO_WM_UNIT_LINE_FORE_SCHEMECOLOR_INDEX" val="8"/>
  <p:tag name="KSO_WM_UNIT_TEXT_FILL_FORE_SCHEMECOLOR_INDEX" val="13"/>
  <p:tag name="KSO_WM_UNIT_TEXT_FILL_TYPE" val="1"/>
  <p:tag name="KSO_WM_UNIT_TYPE" val="l_h_i"/>
  <p:tag name="KSO_WM_UNIT_USESOURCEFORMAT_APPLY" val="0"/>
</p:tagLst>
</file>

<file path=ppt/tags/tag283.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f*1_4_1"/>
  <p:tag name="KSO_WM_UNIT_INDEX" val="1_4_1"/>
  <p:tag name="KSO_WM_UNIT_LAYERLEVEL" val="1_1_1"/>
  <p:tag name="KSO_WM_UNIT_NOCLEAR" val="0"/>
  <p:tag name="KSO_WM_UNIT_PRESET_TEXT" val="单击此处输入你的正文，文字是您思想的提炼。"/>
  <p:tag name="KSO_WM_UNIT_SUBTYPE" val="a"/>
  <p:tag name="KSO_WM_UNIT_TEXT_FILL_FORE_SCHEMECOLOR_INDEX" val="13"/>
  <p:tag name="KSO_WM_UNIT_TEXT_FILL_TYPE" val="1"/>
  <p:tag name="KSO_WM_UNIT_TYPE" val="l_h_f"/>
  <p:tag name="KSO_WM_UNIT_USESOURCEFORMAT_APPLY" val="0"/>
</p:tagLst>
</file>

<file path=ppt/tags/tag284.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31306_3*l_h_i*1_4_3"/>
  <p:tag name="KSO_WM_UNIT_INDEX" val="1_4_3"/>
  <p:tag name="KSO_WM_UNIT_LAYERLEVEL" val="1_1_1"/>
  <p:tag name="KSO_WM_UNIT_TEXT_FILL_FORE_SCHEMECOLOR_INDEX" val="2"/>
  <p:tag name="KSO_WM_UNIT_TEXT_FILL_TYPE" val="1"/>
  <p:tag name="KSO_WM_UNIT_TYPE" val="l_h_i"/>
  <p:tag name="KSO_WM_UNIT_USESOURCEFORMAT_APPLY" val="0"/>
</p:tagLst>
</file>

<file path=ppt/tags/tag285.xml><?xml version="1.0" encoding="utf-8"?>
<p:tagLst xmlns:p="http://schemas.openxmlformats.org/presentationml/2006/main">
  <p:tag name="KSO_WM_BEAUTIFY_FLAG" val="#wm#"/>
  <p:tag name="KSO_WM_DIAGRAM_COLOR_TEXT_CAN_REMOVE" val="n"/>
  <p:tag name="KSO_WM_DIAGRAM_GROUP_CODE" val="l1-1"/>
  <p:tag name="KSO_WM_DIAGRAM_MAX_ITEMCNT" val="6"/>
  <p:tag name="KSO_WM_DIAGRAM_MIN_ITEMCNT" val="2"/>
  <p:tag name="KSO_WM_DIAGRAM_VERSION" val="3"/>
  <p:tag name="KSO_WM_DIAGRAM_VIRTUALLY_FRAME" val="{&quot;height&quot;:374.79992125984245,&quot;width&quot;:862.9855118110233}"/>
  <p:tag name="KSO_WM_TAG_VERSION" val="3.0"/>
  <p:tag name="KSO_WM_TEMPLATE_CATEGORY" val="diagram"/>
  <p:tag name="KSO_WM_TEMPLATE_INDEX" val="20231306"/>
  <p:tag name="KSO_WM_UNIT_COMPATIBLE" val="0"/>
  <p:tag name="KSO_WM_UNIT_DIAGRAM_ISNUMVISUAL" val="0"/>
  <p:tag name="KSO_WM_UNIT_DIAGRAM_ISREFERUNIT" val="0"/>
  <p:tag name="KSO_WM_UNIT_HIGHLIGHT" val="0"/>
  <p:tag name="KSO_WM_UNIT_ID" val="diagram20231306_3*l_h_i*1_4_2"/>
  <p:tag name="KSO_WM_UNIT_INDEX" val="1_4_2"/>
  <p:tag name="KSO_WM_UNIT_LAYERLEVEL" val="1_1_1"/>
  <p:tag name="KSO_WM_UNIT_SUBTYPE" val="d"/>
  <p:tag name="KSO_WM_UNIT_TYPE" val="l_h_i"/>
  <p:tag name="KSO_WM_UNIT_USESOURCEFORMAT_APPLY" val="0"/>
</p:tagLst>
</file>

<file path=ppt/tags/tag286.xml><?xml version="1.0" encoding="utf-8"?>
<p:tagLst xmlns:p="http://schemas.openxmlformats.org/presentationml/2006/main">
  <p:tag name="KSO_WM_TEMPLATE_CATEGORY" val="custom"/>
  <p:tag name="KSO_WM_TEMPLATE_INDEX" val="20230979"/>
</p:tagLst>
</file>

<file path=ppt/tags/tag28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43">
      <a:dk1>
        <a:sysClr val="windowText" lastClr="000000"/>
      </a:dk1>
      <a:lt1>
        <a:sysClr val="window" lastClr="FFFFFF"/>
      </a:lt1>
      <a:dk2>
        <a:srgbClr val="1E3643"/>
      </a:dk2>
      <a:lt2>
        <a:srgbClr val="EAFCFB"/>
      </a:lt2>
      <a:accent1>
        <a:srgbClr val="20DAD6"/>
      </a:accent1>
      <a:accent2>
        <a:srgbClr val="43AFB6"/>
      </a:accent2>
      <a:accent3>
        <a:srgbClr val="3F8297"/>
      </a:accent3>
      <a:accent4>
        <a:srgbClr val="3D6C87"/>
      </a:accent4>
      <a:accent5>
        <a:srgbClr val="FFC961"/>
      </a:accent5>
      <a:accent6>
        <a:srgbClr val="FF9845"/>
      </a:accent6>
      <a:hlink>
        <a:srgbClr val="0026E5"/>
      </a:hlink>
      <a:folHlink>
        <a:srgbClr val="7E1FAD"/>
      </a:folHlink>
    </a:clrScheme>
    <a:fontScheme name="主题字体">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4">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solidFill>
              <a:schemeClr val="accent4"/>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微软雅黑</vt:lpstr>
      <vt:lpstr>Office Theme</vt:lpstr>
      <vt:lpstr>天行赤眼暴翳的护理查房</vt:lpstr>
      <vt:lpstr>目录</vt:lpstr>
      <vt:lpstr>天行赤眼暴翳的概述</vt:lpstr>
      <vt:lpstr>定义及症状</vt:lpstr>
      <vt:lpstr>病因及发病机制</vt:lpstr>
      <vt:lpstr>诊断标准</vt:lpstr>
      <vt:lpstr>患者病史简介</vt:lpstr>
      <vt:lpstr>患者基本信息</vt:lpstr>
      <vt:lpstr>就医情况</vt:lpstr>
      <vt:lpstr>诊断及治疗过程</vt:lpstr>
      <vt:lpstr>护理诊断</vt:lpstr>
      <vt:lpstr>疼痛</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2024-09-19T19:36:41.428</cp:lastPrinted>
  <dcterms:created xsi:type="dcterms:W3CDTF">2024-09-19T11:36:41Z</dcterms:created>
  <dcterms:modified xsi:type="dcterms:W3CDTF">2024-09-19T11:36:44Z</dcterms:modified>
</cp:coreProperties>
</file>