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EDC21-A98B-4157-9607-B3D96B95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D2AD-4AA2-4E2F-B74D-1E6FA6F4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1A6A1-987C-4E54-A649-98F42F8B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C78AF-0FF0-4A34-82F2-4A062404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4BA7E-F8E5-4243-932B-27BBFB01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3F8A8-026C-4D5C-AB80-F10618B3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FFABFA-83C4-4FFD-A35F-E8542A384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34BF7-E253-4E34-9679-36863BF7E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C0D7F-D496-4C92-9276-81AE1324A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308A0-C24D-4816-A1C8-B9FF2C13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9C1CB-3373-40C3-ACCA-8C1D2D11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6033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肾病内科病人护理常规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肾病内科病人特殊护理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肾病内科病人护理效果评价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95" b="709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肾病可根据病因、病程、病情严重程度等进行分类，常见的分类包括原发性肾病、继发性肾病、急慢性肾病等。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肾病是指肾脏结构和功能发生异常，导致尿液生成和排泄过程受阻的一组疾病。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789" b="378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水肿、高血压、尿量异常（少尿、无尿或多尿）、血尿、蛋白尿等。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肾脏肿大、肾区叩击痛等。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9220" b="192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肾病可导致水电解质紊乱、酸碱平衡失调、贫血等生理问题。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肾病病程长，治疗难度大，给病人带来较大的心理压力，可能导致焦虑、抑郁等心理问题。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合理饮食对于肾病内科病人至关重要，需根据病情制定个性化的饮食方案。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提供低盐、低脂、优质低蛋白的食物，控制水分摄入，避免食用高钾、高磷食物，如香蕉、土豆等。根据病情调整饮食结构，如慢性肾衰竭患者需限制蛋白质摄入量。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适当的休息和活动对于肾病内科病人的康复具有积极作用。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根据病情指导病人合理安排休息和活动时间，避免过度劳累，保证充足的睡眠。对于病情较重的病人，应卧床休息，避免剧烈运动。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密切观察病人的病情变化，及时记录并报告医生，有助于医生做出准确诊断和治疗。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观察病人的尿量、尿色、水肿等情况，记录每日的血压、体重等数据。如发现异常情况，应及时报告医生，并协助医生进行处理。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关注肾病内科病人的心理状态，提供心理支持和疏导，有助于提高病人的治疗依从性和生活质量。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与病人建立良好的沟通关系，倾听病人的诉求和担忧，解释病情和治疗方案，鼓励病人积极配合治疗。同时，关注病人的情绪变化，如出现焦虑、抑郁等情况，应及时给予心理疏导和支持。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肾病内科病人特殊护理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https://d.book118.com/228056033032006033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2024-09-11T02:46:20.190</cp:lastPrinted>
  <dcterms:created xsi:type="dcterms:W3CDTF">2024-09-10T18:46:20Z</dcterms:created>
  <dcterms:modified xsi:type="dcterms:W3CDTF">2024-09-10T18:46:21Z</dcterms:modified>
</cp:coreProperties>
</file>