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1F4DD-9382-4839-BC58-821269382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A04FC-0DAF-4C22-A91F-45427419D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EBC79-1486-4E6B-97E0-62225C617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5B69A-785A-4B39-B060-9ACCDA538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ADAE2D-166F-419F-B10C-CE72DFC44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9D6152-D6FB-4392-8325-DFB5432E1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34405C-46EE-40D4-9779-798826DA5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FDCFA-0F9C-4F98-9490-E887AA818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33632-DB27-46EF-A0BF-CDDE5B135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C3051-E643-458D-8DC9-C95C57323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30EAE-D00B-4FC0-B314-3E7FF581A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56037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新能源车的需求分析报告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新能源车技术发展趋势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政策法规对新能源车需求的影响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新能源车市场挑战与机遇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分析新能源车市场的需求现状和未来趋势，为企业制定市场战略提供参考。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随着环保意识的提高和能源结构的转型，新能源车市场逐渐崛起，成为汽车产业的发展方向。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本报告主要涵盖纯电动车、插电式混合动力车等新能源车类型，分析不同车型、不同区域的市场需求。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采用市场调研、数据分析、专家访谈等多种方法，确保报告的准确性和客观性。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近年来，随着环保意识的提高和政策的推动，新能源车市场规模持续扩大，销量和产值均呈现快速增长态势。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预计未来几年，新能源车市场将保持高速增长，其中电动汽车（EV）和插电式混合动力汽车（PHEV）将成为市场主流。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新能源车的消费者主要集中在25-45岁之间，他们注重环保、追求时尚，对新技术接受度高。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大城市的消费者对新能源车的需求更为旺盛，这与城市的交通拥堵、环保政策以及充电设施的完善程度密切相关。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购买动机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消费者购买新能源车的动机主要包括节省燃油成本、减少环境污染、享受政策优惠以及尝试新技术等。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竞争格局和主要厂商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目前，新能源车市场呈现多元化竞争格局，国内外众多车企纷纷涉足该领域，市场竞争日益激烈。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、比亚迪、蔚来、小鹏汽车等是新能源车市场的主要厂商，它们凭借先进的技术、丰富的产品线以及良好的品牌口碑，在市场上占据了重要地位。此外，传统车企如宝马、奔驰、奥迪等也在积极布局新能源车市场，不断推出新车型以满足消费者需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主要厂商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政府在新能源车购买方面给予了一定的政策优惠，如购车补贴、免费停车等，这也提高了消费者的购买意愿。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油价上涨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随着油价的不断上涨，传统燃油车的使用成本逐渐增加，而新能源车的运行成本相对较低，因此吸引了更多消费者关注。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环保意识提升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随着环保意识的普及，越来越多的消费者倾向于购买新能源车，以减少对环境的污染。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消费者购买意愿调查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续航里程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消费者普遍关注新能源车的续航里程，特别是在充电设施不完善的地区，续航里程成为消费者购买决策的重要因素。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新能源车的安全性问题备受关注，消费者关注车辆的电池安全、碰撞安全等方面。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品质与口碑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消费者在购买新能源车时，也会考虑车辆的品质和口碑，包括车辆的性能、外观、内饰以及售后服务等。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充电便捷性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新能源车的充电便捷性也是消费者关注的重点，特别是在小区充电和公共充电设施建设方面。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消费者关注因素分析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纯电动车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纯电动车在市区内短途出行方面具有较大优势，特别是在充电设施完善的地区。消费者关注纯电动车的续航里程、充电时间以及电池寿命等方面。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插电式混动车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插电式混动车具有较长的续航里程和较低的油耗，适合需要经常长途出行的消费者。消费者关注插电式混动车的电池容量、纯电续航里程以及燃油经济性等方面。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燃料电池车具有零排放、快速加氢等优势，但目前加氢设施较少，限制了其推广应用。消费者关注燃料电池车的加氢便捷性、续航里程以及安全性等方面。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不同类型新能源车需求分析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新能源车技术发展趋势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能量密度提升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新型电池材料如固态电池的研发，有望大幅提高电池能量密度，延长续航里程。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充电速度加快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快充技术的发展使得充电时间大幅缩短，提高了用户的使用便捷度。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成本降低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随着生产规模的扩大和技术的进步，电池成本有望进一步降低，推动新能源车的普及。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电池技术进展及影响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https://d.book118.com/228056037057006046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2024-09-27T07:07:47.775</cp:lastPrinted>
  <dcterms:created xsi:type="dcterms:W3CDTF">2024-09-26T23:07:47Z</dcterms:created>
  <dcterms:modified xsi:type="dcterms:W3CDTF">2024-09-26T23:07:49Z</dcterms:modified>
</cp:coreProperties>
</file>