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37A2D-2C53-4EC7-9EE4-5A28CE6EA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0D982-D7D4-4BA6-84B5-C9E1EEE78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BE619-8BB2-4130-A23D-44E54F4F8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AF582-670A-45EB-827A-AB226AE86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073950-186F-4033-80D9-CE59124F3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9DBEA5-4DC0-49B5-9CB8-25977292C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801149-BECA-45C6-8A45-8125D2BAF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2EB1B0-17E1-456D-9FDE-7272ECF8F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FA6D9-99F2-49CC-8874-7BA0E7FEE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F88F4-4D17-4075-8D18-2D4AB2228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77F69-6377-4E67-BBDC-262F45B1D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5611104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我是大医生抗癌知识讲座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抗癌基础知识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抗癌治疗方法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抗癌生活方式的调整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抗癌康复与护理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抗癌误区与谣言澄清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抗癌基础知识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772" r="357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癌症是一种由细胞异常增生形成的疾病，这些异常增生的细胞可以侵犯周围组织，甚至转移到其他器官和组织。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癌症有多种类型，根据其起源和特点可分为上皮组织肿瘤、间叶组织肿瘤、神经组织肿瘤等。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某些基因突变可以增加个体患癌症的风险，如BRCA1和BRCA2基因突变与乳腺癌和卵巢癌风险增加相关。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长期接触致癌物质，如烟草、酒精、紫外线等，会增加患癌症的风险。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不良的生活习惯，如不规律的作息、不健康的饮食等，也可能增加患癌症的风险。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癌症的病因与风险因素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定期进行癌症筛查，如乳腺癌筛查、宫颈癌筛查等，有助于早期发现癌症。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早期筛查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保持健康的生活方式，如规律作息、适量运动、均衡饮食等，有助于降低患癌症的风险。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接种某些癌症疫苗，如HPV疫苗，可以预防某些类型的癌症。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癌症的早期发现与预防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抗癌治疗方法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通过手术切除肿瘤，对于早期癌症治疗效果较好。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使用化学药物杀死癌细胞，适用于中晚期癌症。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通过放射线杀死癌细胞，常与手术或化疗结合使用。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传统治疗方法：手术、化疗与放疗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627" b="106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针对特定基因突变或蛋白质的药物，精准打击癌细胞。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通过激活患者自身免疫系统来攻击癌细胞。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靶向治疗与免疫治疗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靶向治疗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利用自体或异体细胞来治疗癌症，如CAR-T细胞疗法。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通过修改患者基因来纠正致癌突变或增强抗癌能力。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新型治疗方法：细胞治疗与基因治疗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抗癌生活方式的调整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https://d.book118.com/228056111047006033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2024-09-11T07:26:07.399</cp:lastPrinted>
  <dcterms:created xsi:type="dcterms:W3CDTF">2024-09-10T23:26:07Z</dcterms:created>
  <dcterms:modified xsi:type="dcterms:W3CDTF">2024-09-10T23:26:09Z</dcterms:modified>
</cp:coreProperties>
</file>