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F0B395-1333-416D-912A-94E810673B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C24BC3-233A-4C43-A67E-AAAE2E1898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5ABED8-6971-4A95-B2A3-8FCCB9A0B7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80F3F0-D717-492E-8C2A-62AD467E4F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17774B-CBAA-4D57-A491-4A769BF59D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B8BD4C-6BDF-41F6-81E0-E79F997CE9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786703-F895-419E-9854-0C503D4D3A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A3AE99-5357-4D06-8B7A-6AFC49825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C65F6E-A107-4619-AA2F-4F6518D863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30DA1B-AF7F-4293-B0F9-5209922BD7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5CF6BF-1F31-44AB-917D-B29BA447E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5710410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心肺复苏术后护理查房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心肺复苏术介绍</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心肺复苏术后护理</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心肺复苏术后并发症的预防与处理</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心肺复苏术后护理查房流程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心肺复苏术后护理查房案例分享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心肺复苏术介绍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35" r="3193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心肺复苏术的定义</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CPR的主要目标是维持患者的重要器官灌注，为专业急救人员到来之前提供基本的生命支持。</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心肺复苏术（CPR）是一种紧急处理措施，通过胸外按压和人工呼吸来恢复心脏骤停患者的自主循环和呼吸功能。</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心肺复苏术的重要性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在心脏骤停发生时，心肺复苏术是至关重要的急救措施，能够显著提高患者的生存率。</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及时、正确地实施心肺复苏术可以挽救患者的生命，减轻脑损伤，提高康复效果。</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心肺复苏术的历史可以追溯到20世纪50年代，经过多年的研究和实践，技术不断得到改进和完善。</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近年来，心肺复苏术的研究重点在于提高复苏效果和减少并发症，例如优化按压深度、频率和通气策略等。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心肺复苏术的历史与发展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心肺复苏术后护理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持续监测患者的呼吸、心率、血压、体温等指标，确保生命体征平稳。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生命体征监测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意识状态观察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尿量观察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关注患者意识状态，评估是否出现脑部缺氧后遗症。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记录患者排尿情况，评估肾脏功能。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术后监测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根据患者心电图检查结果，遵医嘱使用抗心律失常药物。</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抗心律失常药物</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预防肺部感染，遵医嘱使用抗炎药。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抗炎药</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对于不能进食的患者，给予营养支持治疗。</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营养支持</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药物治疗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0968" r="2096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心理疏导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关注患者心理状态，给予必要的心理疏导和支持。</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减轻焦虑</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通过与患者沟通交流，减轻其焦虑和恐惧情绪。</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家属支持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鼓励家属参与心理护理，给予患者情感支持。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指导患者进行呼吸功能训练，提高肺活量。</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呼吸功能训练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根据患者情况，进行适当的肢体功能锻炼，促进肢体功能恢复。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肢体功能锻炼</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指导患者在床上进行日常生活能力训练，如穿衣、进食等。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日常生活能力训练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康复训练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https://d.book118.com/228057104106006024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2024-08-31T22:24:16.080</cp:lastPrinted>
  <dcterms:created xsi:type="dcterms:W3CDTF">2024-08-31T14:24:16Z</dcterms:created>
  <dcterms:modified xsi:type="dcterms:W3CDTF">2024-08-31T14:24:18Z</dcterms:modified>
</cp:coreProperties>
</file>