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6D7C42-9774-42AD-9C89-8AAB481A5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6339F1-A3E6-4FDE-A6C9-6CBDACEA1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548F9-70D9-4941-84E5-020111106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AF0A31-2429-49D4-A049-565CF4D65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6E7715-4345-4D19-908B-9CAAE9946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4258AE-FDB1-47E1-A2AB-ADA0EF32A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CBB599-4143-4B6A-ADDF-C3CB29E2B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78F431-F844-4AD7-9D6C-151CAFD46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B50C78-48F9-461D-99AF-641932C91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42DAF6-366C-42DF-9E7C-D5C120BB2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032318-220B-4B3B-AA99-D91648C91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57134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991402" y="4064670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75535" y="466528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我国财政政策应对两次金融危机之比较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第一次金融危机及我国财政政策应对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第二次金融危机及我国财政政策应对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两次金融危机下我国财政政策比较分析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国际经验借鉴与启示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4568" r="14568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近年来，国际金融危机频繁发生，对全球经济产生了深远影响。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国际金融危机频发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作为全球经济的重要组成部分，中国经济也受到了金融危机的冲击。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中国经济受到冲击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财政政策是政府调控经济的重要手段，对于应对金融危机、稳定经济增长具有重要作用。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财政政策的重要性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通过比较我国财政政策在两次金融危机中的应对措施和效果，可以总结经验教训，为未来的政策制定提供参考。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比较研究的价值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起源于美国次贷危机，迅速蔓延至全球，导致全球经济衰退。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第一次金融危机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欧洲债务危机爆发，引发全球金融市场动荡和经济下滑。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第二次金融危机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传染性强、破坏力大、持续时间长。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金融危机的特点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出口下滑、企业倒闭、失业增加、经济增长放缓等。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对中国经济的影响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金融危机概述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582" r="1058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552" r="1055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015" r="200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719" r="1971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财政政策在金融危机中的作用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增加公共投资、刺激消费、促进经济增长。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减轻企业负担、增加居民收入、激发市场活力。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优化公共资源配置、支持产业升级和区域协调发展。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提供流动性支持、维护金融稳定、防范系统性风险。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扩大政府支出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减税降费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调整支出结构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稳定金融市场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第一次金融危机及我国财政政策应对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778" b="97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018" b="401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8871" b="288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第一次金融危机背景及影响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源于美国次贷危机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2008年全球金融危机起源于美国次贷危机，进而引发全球范围内的金融动荡。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对我国经济产生冲击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金融危机导致我国出口下滑、经济增长放缓，部分企业陷入困境，就业形势严峻。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金融市场波动加剧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国际金融市场动荡不安，对我国金融市场稳定性造成一定影响。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实施积极的财政政策，加大政府投资力度，推动基础设施建设，刺激经济增长。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扩大政府投资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减税降费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提高出口退税率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优化财政支出结构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减轻企业税收负担，降低行政事业性收费，增加企业盈利空间，激发市场活力。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上调部分产品出口退税率，支持出口企业发展，稳定外需。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加大民生领域投入，支持教育、医疗、社保等事业发展，促进社会和谐稳定。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我国财政政策应对措施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经济增速回升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在财政政策刺激下，我国经济增速逐步回升，实现V型反转。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企业经营状况改善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减税降费等政策减轻企业负担，帮助企业渡过难关，经营状况得到改善。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就业形势稳定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政府投资和民生领域投入增加，带动就业增长，就业形势保持稳定。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金融市场逐步企稳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随着全球经济复苏和我国政策调整，金融市场逐步企稳回升。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第二次金融危机及我国财政政策应对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引发国内信心危机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国内投资者和消费者信心受挫，市场预期悲观，经济下行压力加大。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源于美国次贷危机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2008年，美国次贷危机引发全球金融海啸，导致国际金融市场动荡，全球经济增长放缓。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对我国经济产生冲击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我国出口受到严重影响，经济增长速度下滑，就业形势严峻，企业和金融机构面临风险。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第二次金融危机背景及影响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实施积极财政政策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扩大政府支出，增加公共投资，刺激经济增长，促进就业。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减税降费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减轻企业和个人税收负担，增加企业盈利和居民收入，提高消费和投资能力。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支持金融机构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向金融机构注资，提高金融机构资本充足率，稳定金融市场，促进信贷投放。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调整支出结构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优化财政支出结构，加大对民生领域和社会事业投入，保障基本公共服务。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我国财政政策应对措施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https://d.book118.com/228057134003006042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2024-09-20T22:56:25.032</cp:lastPrinted>
  <dcterms:created xsi:type="dcterms:W3CDTF">2024-09-20T14:56:25Z</dcterms:created>
  <dcterms:modified xsi:type="dcterms:W3CDTF">2024-09-20T14:56:27Z</dcterms:modified>
</cp:coreProperties>
</file>