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90C3C-599C-407D-A438-CAB264A82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85F75-00C4-433D-B14C-06BDBAF91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A49F2-8F88-42B5-A939-FC60D9B47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A9010-41C2-4B63-81BB-D3A85CFEE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63E8BC-4947-4ECB-92D0-687B3EC8B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03789F-5AAF-46F4-8C3F-F87867600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D66486-43AC-4D31-B772-933444D64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52609-BC81-4F83-A08B-18B788F76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57BD4-6FB0-40FF-A31A-3A02B212E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C9B17-5F65-4121-AE18-0F5073681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62C19-4D82-45DE-BC1A-6B70FEC6C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6001304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不等式的区间表示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一元一次不等式及其区间表示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一元二次不等式及其区间表示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分式不等式及其区间表示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含绝对值不等式及其区间表示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不等式是数学中表达两个量之间大小关系的一种式子，通常使用不等号（&lt;、&gt;、≤、≥）连接。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不等式具有传递性、可加性、可乘性（正数乘不等式方向不变，负数乘不等式方向改变）等基本性质。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不等式的定义与性质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区间表示法是一种表示数集的方法，通过指定数集的上界和下界来表示一个数的范围。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在解决不等式问题时，经常需要表示满足某个不等式的所有解的集合，区间表示法提供了一种简洁、直观的方式来表达这样的数集。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闭区间[a, b]、开区间(a, b)、半开半闭区间[a, b)和(a, b]等。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常见区间表示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区间表示法的引入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一元一次不等式及其区间表示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将不等式中的未知数项移到一侧，常数项移到另一侧，注意移项时要改变符号。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542" r="20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将移项后的不等式两侧分别合并同类项，简化不等式。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合并同类项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将未知数的系数化为1，得到最终解集。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系数化为1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一元一次不等式的解法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使用小括号“()”表示开区间，例如(a, b)表示a &lt; x &lt; b。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开区间表示法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使用方括号“[]”表示闭区间，例如[a, b]表示a ≤ x ≤ b。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闭区间表示法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使用小括号和方括号混合表示，例如[a, b)表示a ≤ x &lt; b，(a, b]表示a &lt; x ≤ b。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半开半闭区间表示法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一元一次不等式的区间表示法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示例与练习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解不等式2x - 1 &gt; 5，并将解集用区间表示法表示出来。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解不等式3x + 2 &lt; 8，并将解集用区间表示法表示出来。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一元二次不等式及其区间表示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将一元二次不等式化为完全平方的形式，从而解出不等式的解集。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因式分解法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通过因式分解将一元二次不等式化为两个一次因式的乘积，根据不等式的性质求解。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判别式法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利用一元二次方程的判别式判断不等式的解集情况，进一步求解不等式。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一元二次不等式的解法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开区间表示法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使用小括号“()”表示开区间，例如(a, b)表示a &lt; x &lt; b的所有实数x的集合。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闭区间表示法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使用方括号“[]”表示闭区间，例如[a, b]表示a ≤ x ≤ b的所有实数x的集合。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半开半闭区间表示法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使用小括号和方括号组合表示半开半闭区间，例如[a, b)表示a ≤ x &lt; b的所有实数x的集合。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一元二次不等式的区间表示法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https://d.book118.com/228060013043006034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2024-09-12T15:56:07.952</cp:lastPrinted>
  <dcterms:created xsi:type="dcterms:W3CDTF">2024-09-12T07:56:07Z</dcterms:created>
  <dcterms:modified xsi:type="dcterms:W3CDTF">2024-09-12T07:56:10Z</dcterms:modified>
</cp:coreProperties>
</file>