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51435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BAB2C-AE32-44EF-BA14-200C1085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8C410-E90F-4930-A9C8-F113B43FE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C2D80-4985-499E-9C8C-E64231C35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57300-7D0B-4036-8765-BD2CF87C9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932F80-CF2D-401C-8C75-6A70469F4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A82F01-B5A1-45CA-8109-1A30BE946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A22214-6BCA-42D3-9A7A-96073154C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C1590-DE65-47BF-829B-B9E17A4AF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80C40-B510-42DB-AEA9-76B639362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EEB7A-A3B4-452A-86CD-7EB41F817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2CD35-96C9-42AC-981C-C3A9CFF5F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60117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begi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1645920"/>
            <a:ext cx="7315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5500" b="1">
                <a:solidFill>
                  <a:srgbClr val="000000"/>
                </a:solidFill>
                <a:latin typeface="宋体"/>
              </a:rPr>
              <a:t>2023法律基本知识培训课件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di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86000" y="914400"/>
            <a:ext cx="7315200" cy="2743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目录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概述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法律基础知识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相关法律要求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常见法律问题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如何遵守法律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目标：本次培训旨在介绍2023年法律的基本知识，帮助用户了解最新的法律要求和相关条款。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简介：法律是社会的基石，合规是企业的重要责任。这个课件将涵盖法律基础知识，以及与日常业务相关的法律要求。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注意事项：本课件仅供参考，具体情况应以法律文件为准，不可依赖本课件内容作出决策。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法律基础知识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法律的定义：法律是由国家立法机关制定的强制性规范，用于调整社会关系和管理社会秩序。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法律的分类：民法、刑法、行政法、经济法等。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法律基础知识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法律适用的原则：法无禁止即可为，法以明文规定为依据。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法律基础知识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相关法律要求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消费者权益保护法要求：确保产品/服务质量符合标准，明示、隐含质量承诺。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知识产权法要求：保护知识产权所有人的权益，禁止侵权行为。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相关法律要求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https://d.book118.com/228060117121006030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2024-09-07T08:57:41.027</cp:lastPrinted>
  <dcterms:created xsi:type="dcterms:W3CDTF">2024-09-07T00:57:41Z</dcterms:created>
  <dcterms:modified xsi:type="dcterms:W3CDTF">2024-09-07T00:57:42Z</dcterms:modified>
</cp:coreProperties>
</file>