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2365" r:id="rId2"/>
  </p:sldMasterIdLst>
  <p:notesMasterIdLst>
    <p:notesMasterId r:id="rId3"/>
  </p:notesMasterIdLst>
  <p:sldIdLst>
    <p:sldId id="259" r:id="rId4"/>
    <p:sldId id="262" r:id="rId5"/>
    <p:sldId id="264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tags" Target="tags/tag99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2" Type="http://schemas.openxmlformats.org/officeDocument/2006/relationships/tags" Target="../tags/tag2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.xml" /><Relationship Id="rId2" Type="http://schemas.openxmlformats.org/officeDocument/2006/relationships/tags" Target="../tags/tag28.xml" /><Relationship Id="rId3" Type="http://schemas.openxmlformats.org/officeDocument/2006/relationships/tags" Target="../tags/tag29.xml" /><Relationship Id="rId4" Type="http://schemas.openxmlformats.org/officeDocument/2006/relationships/tags" Target="../tags/tag30.xml" /><Relationship Id="rId5" Type="http://schemas.openxmlformats.org/officeDocument/2006/relationships/tags" Target="../tags/tag31.xml" /><Relationship Id="rId6" Type="http://schemas.openxmlformats.org/officeDocument/2006/relationships/tags" Target="../tags/tag3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image" Target="../media/image2.png" /><Relationship Id="rId11" Type="http://schemas.openxmlformats.org/officeDocument/2006/relationships/tags" Target="../tags/tag65.xml" /><Relationship Id="rId12" Type="http://schemas.openxmlformats.org/officeDocument/2006/relationships/tags" Target="../tags/tag66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tags" Target="../tags/tag62.xml" /><Relationship Id="rId8" Type="http://schemas.openxmlformats.org/officeDocument/2006/relationships/tags" Target="../tags/tag63.xml" /><Relationship Id="rId9" Type="http://schemas.openxmlformats.org/officeDocument/2006/relationships/tags" Target="../tags/tag6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BCED47-0F1B-49B1-B678-8DC1A79C39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F8802C-FBC5-405C-A0CB-4DA41AF8F7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80BB3C-C10F-4AE0-B22D-162332E46E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BA73C1-77CD-4C5C-A40F-DF9FEAB13E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DBDD82A-F52E-42FA-B3C8-79530955FD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039FBD0-3EC0-4088-B868-BF7548C1D1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2EC41C2-9D86-4DF9-A981-4EDBE36494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96C8B8-29C0-4CCF-984E-253BB24632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4838DE-4125-42BC-8676-B39B7F92FE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DD7929-151B-4370-B333-136CF9149D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F1F67E-BD7C-4D7C-A6A1-67F9589747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34986" y="1303986"/>
            <a:ext cx="1535822" cy="15103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838199" y="3719265"/>
            <a:ext cx="6120000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838199" y="424490"/>
            <a:ext cx="2743199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82" name="文本占位符 17"/>
          <p:cNvSpPr>
            <a:spLocks noGrp="1"/>
          </p:cNvSpPr>
          <p:nvPr>
            <p:ph type="body" sz="quarter" idx="15" hasCustomPrompt="1"/>
            <p:custDataLst>
              <p:tags r:id="rId11"/>
            </p:custDataLst>
          </p:nvPr>
        </p:nvSpPr>
        <p:spPr>
          <a:xfrm>
            <a:off x="8850824" y="424490"/>
            <a:ext cx="27432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年号占位符</a:t>
            </a:r>
            <a:endParaRPr lang="zh-CN" altLang="en-US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marL="0" indent="0" algn="l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74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719265"/>
            <a:ext cx="6120000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424490"/>
            <a:ext cx="2657069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84" name="文本占位符 17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852400" y="424490"/>
            <a:ext cx="27432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年号占位符</a:t>
            </a:r>
            <a:endParaRPr lang="zh-CN" altLang="en-US"/>
          </a:p>
        </p:txBody>
      </p:sp>
      <p:sp>
        <p:nvSpPr>
          <p:cNvPr id="1048786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34986" y="1303986"/>
            <a:ext cx="1535822" cy="1510300"/>
          </a:xfrm>
          <a:prstGeom prst="rect">
            <a:avLst/>
          </a:prstGeom>
        </p:spPr>
      </p:pic>
      <p:sp>
        <p:nvSpPr>
          <p:cNvPr id="1048788" name="标题 1"/>
          <p:cNvSpPr>
            <a:spLocks noGrp="1"/>
          </p:cNvSpPr>
          <p:nvPr>
            <p:ph type="ctrTitle"/>
            <p:custDataLst>
              <p:tags r:id="rId12"/>
            </p:custDataLst>
          </p:nvPr>
        </p:nvSpPr>
        <p:spPr>
          <a:xfrm>
            <a:off x="838200" y="177526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67.xml" /><Relationship Id="rId14" Type="http://schemas.openxmlformats.org/officeDocument/2006/relationships/tags" Target="../tags/tag68.xml" /><Relationship Id="rId15" Type="http://schemas.openxmlformats.org/officeDocument/2006/relationships/tags" Target="../tags/tag69.xml" /><Relationship Id="rId16" Type="http://schemas.openxmlformats.org/officeDocument/2006/relationships/tags" Target="../tags/tag70.xml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2355" r:id="rId2"/>
    <p:sldLayoutId id="2147492356" r:id="rId3"/>
    <p:sldLayoutId id="2147492357" r:id="rId4"/>
    <p:sldLayoutId id="2147492358" r:id="rId5"/>
    <p:sldLayoutId id="2147492359" r:id="rId6"/>
    <p:sldLayoutId id="2147492360" r:id="rId7"/>
    <p:sldLayoutId id="2147492361" r:id="rId8"/>
    <p:sldLayoutId id="2147492362" r:id="rId9"/>
    <p:sldLayoutId id="2147492363" r:id="rId10"/>
    <p:sldLayoutId id="2147492364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4.xml" /><Relationship Id="rId3" Type="http://schemas.openxmlformats.org/officeDocument/2006/relationships/tags" Target="../tags/tag75.xml" /><Relationship Id="rId4" Type="http://schemas.openxmlformats.org/officeDocument/2006/relationships/tags" Target="../tags/tag76.xml" /><Relationship Id="rId5" Type="http://schemas.openxmlformats.org/officeDocument/2006/relationships/tags" Target="../tags/tag77.xml" /><Relationship Id="rId6" Type="http://schemas.openxmlformats.org/officeDocument/2006/relationships/tags" Target="../tags/tag78.xml" /><Relationship Id="rId7" Type="http://schemas.openxmlformats.org/officeDocument/2006/relationships/tags" Target="../tags/tag7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12" Type="http://schemas.openxmlformats.org/officeDocument/2006/relationships/tags" Target="../tags/tag89.xml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16" Type="http://schemas.openxmlformats.org/officeDocument/2006/relationships/tags" Target="../tags/tag93.xml" /><Relationship Id="rId17" Type="http://schemas.openxmlformats.org/officeDocument/2006/relationships/tags" Target="../tags/tag94.xml" /><Relationship Id="rId18" Type="http://schemas.openxmlformats.org/officeDocument/2006/relationships/tags" Target="../tags/tag95.xml" /><Relationship Id="rId19" Type="http://schemas.openxmlformats.org/officeDocument/2006/relationships/tags" Target="../tags/tag96.xml" /><Relationship Id="rId2" Type="http://schemas.openxmlformats.org/officeDocument/2006/relationships/notesSlide" Target="../notesSlides/notesSlide1.xml" /><Relationship Id="rId20" Type="http://schemas.openxmlformats.org/officeDocument/2006/relationships/tags" Target="../tags/tag97.xml" /><Relationship Id="rId21" Type="http://schemas.openxmlformats.org/officeDocument/2006/relationships/tags" Target="../tags/tag98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8063021074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199" y="1761445"/>
            <a:ext cx="6120000" cy="1800000"/>
          </a:xfrm>
        </p:spPr>
        <p:txBody>
          <a:bodyPr>
            <a:normAutofit fontScale="99259"/>
          </a:bodyPr>
          <a:lstStyle/>
          <a:p>
            <a:r>
              <a:rPr lang="zh-CN" altLang="en-US"/>
              <a:t>2023客户服务部门满意度报告PPT模板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199" y="3719265"/>
            <a:ext cx="6120000" cy="9720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4" name="年份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8850824" y="504000"/>
            <a:ext cx="2743200" cy="504000"/>
          </a:xfrm>
        </p:spPr>
        <p:txBody>
          <a:bodyPr/>
          <a:lstStyle/>
          <a:p>
            <a:r>
              <a:rPr lang="en-US" altLang="zh-CN"/>
              <a:t>20XX</a:t>
            </a:r>
            <a:endParaRPr lang="zh-CN" alt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>
          <a:xfrm>
            <a:off x="838199" y="4799265"/>
            <a:ext cx="1620000" cy="396000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dk1">
                    <a:lumMod val="100000"/>
                  </a:schemeClr>
                </a:solidFill>
              </a:rPr>
              <a:t>汇报人：</a:t>
            </a:r>
            <a:r>
              <a:rPr lang="en-US" altLang="zh-CN">
                <a:solidFill>
                  <a:schemeClr val="dk1">
                    <a:lumMod val="100000"/>
                  </a:schemeClr>
                </a:solidFill>
              </a:rPr>
              <a:t>XX</a:t>
            </a:r>
            <a:endParaRPr lang="zh-CN" altLang="en-US">
              <a:solidFill>
                <a:schemeClr val="dk1">
                  <a:lumMod val="100000"/>
                </a:schemeClr>
              </a:solidFill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6" name="矩形: 圆角 8"/>
          <p:cNvSpPr/>
          <p:nvPr>
            <p:custDataLst>
              <p:tags r:id="rId3"/>
            </p:custDataLst>
          </p:nvPr>
        </p:nvSpPr>
        <p:spPr>
          <a:xfrm>
            <a:off x="635285" y="2900363"/>
            <a:ext cx="10921429" cy="3715122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blurRad="190500" dist="88900" algn="ctr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a typeface="微软雅黑"/>
              <a:cs typeface="微软雅黑" panose="020b0503020204020204" charset="-122"/>
            </a:endParaRPr>
          </a:p>
        </p:txBody>
      </p:sp>
      <p:sp>
        <p:nvSpPr>
          <p:cNvPr id="1048808" name="标题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0" y="1818936"/>
            <a:ext cx="5512904" cy="1081088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1399930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6"/>
            </p:custDataLst>
          </p:nvPr>
        </p:nvSpPr>
        <p:spPr>
          <a:xfrm>
            <a:off x="1399928" y="3867561"/>
            <a:ext cx="2631771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添加目录标题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7"/>
            </p:custDataLst>
          </p:nvPr>
        </p:nvSpPr>
        <p:spPr>
          <a:xfrm>
            <a:off x="5091845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8"/>
            </p:custDataLst>
          </p:nvPr>
        </p:nvSpPr>
        <p:spPr>
          <a:xfrm>
            <a:off x="5091844" y="3867561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报告背景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8" name="序号"/>
          <p:cNvSpPr txBox="1"/>
          <p:nvPr>
            <p:custDataLst>
              <p:tags r:id="rId9"/>
            </p:custDataLst>
          </p:nvPr>
        </p:nvSpPr>
        <p:spPr>
          <a:xfrm>
            <a:off x="8526136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10"/>
            </p:custDataLst>
          </p:nvPr>
        </p:nvSpPr>
        <p:spPr>
          <a:xfrm>
            <a:off x="8526135" y="3867561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客户满意度调查结果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2" name="序号"/>
          <p:cNvSpPr txBox="1"/>
          <p:nvPr>
            <p:custDataLst>
              <p:tags r:id="rId11"/>
            </p:custDataLst>
          </p:nvPr>
        </p:nvSpPr>
        <p:spPr>
          <a:xfrm>
            <a:off x="1399930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Part Four</a:t>
            </a:r>
            <a:endParaRPr lang="en-US" altLang="zh-CN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2"/>
            </p:custDataLst>
          </p:nvPr>
        </p:nvSpPr>
        <p:spPr>
          <a:xfrm>
            <a:off x="1399928" y="5479324"/>
            <a:ext cx="2631771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客户服务部门工作总结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6" name="序号"/>
          <p:cNvSpPr txBox="1"/>
          <p:nvPr>
            <p:custDataLst>
              <p:tags r:id="rId13"/>
            </p:custDataLst>
          </p:nvPr>
        </p:nvSpPr>
        <p:spPr>
          <a:xfrm>
            <a:off x="5091845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Five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4"/>
            </p:custDataLst>
          </p:nvPr>
        </p:nvSpPr>
        <p:spPr>
          <a:xfrm>
            <a:off x="5091844" y="5479324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服务质量和客户满意度提升措施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30" name="序号"/>
          <p:cNvSpPr txBox="1"/>
          <p:nvPr>
            <p:custDataLst>
              <p:tags r:id="rId15"/>
            </p:custDataLst>
          </p:nvPr>
        </p:nvSpPr>
        <p:spPr>
          <a:xfrm>
            <a:off x="8526136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Six</a:t>
            </a:r>
            <a:endParaRPr lang="en-US" altLang="zh-CN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项标题"/>
          <p:cNvSpPr txBox="1"/>
          <p:nvPr>
            <p:custDataLst>
              <p:tags r:id="rId16"/>
            </p:custDataLst>
          </p:nvPr>
        </p:nvSpPr>
        <p:spPr>
          <a:xfrm>
            <a:off x="8526135" y="5479324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未来展望和目标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cxnSp>
        <p:nvCxnSpPr>
          <p:cNvPr id="3145729" name="直接连接符 1"/>
          <p:cNvCxnSpPr/>
          <p:nvPr>
            <p:custDataLst>
              <p:tags r:id="rId17"/>
            </p:custDataLst>
          </p:nvPr>
        </p:nvCxnSpPr>
        <p:spPr>
          <a:xfrm flipH="1" flipV="1">
            <a:off x="4468557" y="332756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"/>
          <p:cNvCxnSpPr/>
          <p:nvPr>
            <p:custDataLst>
              <p:tags r:id="rId18"/>
            </p:custDataLst>
          </p:nvPr>
        </p:nvCxnSpPr>
        <p:spPr>
          <a:xfrm flipH="1" flipV="1">
            <a:off x="7974045" y="332756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4"/>
          <p:cNvCxnSpPr/>
          <p:nvPr>
            <p:custDataLst>
              <p:tags r:id="rId19"/>
            </p:custDataLst>
          </p:nvPr>
        </p:nvCxnSpPr>
        <p:spPr>
          <a:xfrm flipH="1" flipV="1">
            <a:off x="4460818" y="508241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7"/>
          <p:cNvCxnSpPr/>
          <p:nvPr>
            <p:custDataLst>
              <p:tags r:id="rId20"/>
            </p:custDataLst>
          </p:nvPr>
        </p:nvCxnSpPr>
        <p:spPr>
          <a:xfrm flipH="1" flipV="1">
            <a:off x="7966306" y="508241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https://d.book118.com/228063021074006027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2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年号占位符"/>
  <p:tag name="KSO_WM_UNIT_SUBTYPE" val="e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2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年号占位符"/>
  <p:tag name="KSO_WM_UNIT_SUBTYPE" val="e"/>
  <p:tag name="KSO_WM_UNIT_TYPE" val="f"/>
  <p:tag name="KSO_WM_UNIT_VALUE" val="8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1"/>
  <p:tag name="KSO_WM_TEMPLATE_MASTER_TYPE" val="0"/>
  <p:tag name="KSO_WM_TEMPLATE_SUBCATEGORY" val="29"/>
  <p:tag name="KSO_WM_TEMPLATE_THUMBS_INDEX" val="1、9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2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f*1"/>
  <p:tag name="KSO_WM_UNIT_INDEX" val="1"/>
  <p:tag name="KSO_WM_UNIT_LAYERLEVEL" val="1"/>
  <p:tag name="KSO_WM_UNIT_NOCLEAR" val="0"/>
  <p:tag name="KSO_WM_UNIT_PRESET_TEXT" val="20XX"/>
  <p:tag name="KSO_WM_UNIT_SUBTYPE" val="e"/>
  <p:tag name="KSO_WM_UNIT_TYPE" val="f"/>
  <p:tag name="KSO_WM_UNIT_VALUE" val="32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9"/>
</p:tagLst>
</file>

<file path=ppt/tags/tag79.xml><?xml version="1.0" encoding="utf-8"?>
<p:tagLst xmlns:p="http://schemas.openxmlformats.org/presentationml/2006/main">
  <p:tag name="KSO_WM_BEAUTIFY_FLAG" val="#wm#"/>
  <p:tag name="KSO_WM_SLIDE_ID" val="custom20230981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1"/>
  <p:tag name="KSO_WM_TEMPLATE_MASTER_TYPE" val="0"/>
  <p:tag name="KSO_WM_TEMPLATE_SUBCATEGORY" val="29"/>
  <p:tag name="KSO_WM_TEMPLATE_THUMBS_INDEX" val="1、9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i*1_1"/>
  <p:tag name="KSO_WM_UNIT_INDEX" val="1_1"/>
  <p:tag name="KSO_WM_UNIT_LAYERLEVEL" val="1_1"/>
  <p:tag name="KSO_WM_UNIT_TYPE" val="l_i"/>
</p:tagLst>
</file>

<file path=ppt/tags/tag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1_1"/>
  <p:tag name="KSO_WM_UNIT_INDEX" val="1_1_1"/>
  <p:tag name="KSO_WM_UNIT_LAYERLEVEL" val="1_1_1"/>
  <p:tag name="KSO_WM_UNIT_PRESET_TEXT" val="Part One"/>
  <p:tag name="KSO_WM_UNIT_SUBTYPE" val="d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2_1"/>
  <p:tag name="KSO_WM_UNIT_INDEX" val="1_2_1"/>
  <p:tag name="KSO_WM_UNIT_LAYERLEVEL" val="1_1_1"/>
  <p:tag name="KSO_WM_UNIT_PRESET_TEXT" val="Part Two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3_1"/>
  <p:tag name="KSO_WM_UNIT_INDEX" val="1_3_1"/>
  <p:tag name="KSO_WM_UNIT_LAYERLEVEL" val="1_1_1"/>
  <p:tag name="KSO_WM_UNIT_PRESET_TEXT" val="Part Three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4_1"/>
  <p:tag name="KSO_WM_UNIT_INDEX" val="1_4_1"/>
  <p:tag name="KSO_WM_UNIT_LAYERLEVEL" val="1_1_1"/>
  <p:tag name="KSO_WM_UNIT_PRESET_TEXT" val="Part Four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5_1"/>
  <p:tag name="KSO_WM_UNIT_INDEX" val="1_5_1"/>
  <p:tag name="KSO_WM_UNIT_LAYERLEVEL" val="1_1_1"/>
  <p:tag name="KSO_WM_UNIT_PRESET_TEXT" val="Part Five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6_1"/>
  <p:tag name="KSO_WM_UNIT_INDEX" val="1_6_1"/>
  <p:tag name="KSO_WM_UNIT_LAYERLEVEL" val="1_1_1"/>
  <p:tag name="KSO_WM_UNIT_PRESET_TEXT" val="Part Six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3_2"/>
  <p:tag name="KSO_WM_UNIT_INDEX" val="1_3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5_2"/>
  <p:tag name="KSO_WM_UNIT_INDEX" val="1_5_2"/>
  <p:tag name="KSO_WM_UNIT_LAYERLEVEL" val="1_1_1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6_2"/>
  <p:tag name="KSO_WM_UNIT_INDEX" val="1_6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1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1"/>
  <p:tag name="KSO_WM_TEMPLATE_MASTER_TYPE" val="0"/>
  <p:tag name="KSO_WM_TEMPLATE_SUBCATEGORY" val="29"/>
</p:tagLst>
</file>

<file path=ppt/tags/tag9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19</Paragraphs>
  <Slides>3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8">
      <vt:lpstr>Arial</vt:lpstr>
      <vt:lpstr>Calibri</vt:lpstr>
      <vt:lpstr>微软雅黑</vt:lpstr>
      <vt:lpstr>Calibri Light</vt:lpstr>
      <vt:lpstr>Office Theme</vt:lpstr>
      <vt:lpstr>2023客户服务部门满意度报告PPT模板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2024-09-05T11:50:01.345</cp:lastPrinted>
  <dcterms:created xsi:type="dcterms:W3CDTF">2024-09-05T03:50:01Z</dcterms:created>
  <dcterms:modified xsi:type="dcterms:W3CDTF">2024-09-05T03:50:03Z</dcterms:modified>
</cp:coreProperties>
</file>