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E97EF-F19E-4DB8-9038-CD1DB617A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E7D5A-2B08-4F1B-A9CE-7ED911C44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0E0E4-DF58-4180-9F86-085EDD478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0418D-368B-48FA-9B18-BDDCDBA24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408FEA-FEC1-4F19-8F14-DE419FF0D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F18BEE-5FBC-45AC-96BA-5458528F9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4D0F70-2999-4A56-8ECB-CB8264C48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5147AC-1EF7-44C5-87D9-2D3C0A6AB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F19FBF-89F1-48E0-B373-7DC3877DE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6847D-4C01-42C6-8DA1-03B0404CF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1BD5F-9BDC-4B3A-A57F-E5AFC515E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63113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导游群体管理与冲突解决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导游群体概述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导游群体管理策略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导游与游客关系管理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导游群体内部冲突解决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导游群体与其他利益相关者关系处理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导游群体概述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152" b="61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导游是旅游行业的重要角色，他们是旅游目的地的专家，负责向游客提供有关历史、文化、风土人情等方面的信息和解释。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导游的主要职责包括接待游客、安排行程、提供讲解服务、处理突发事件等，以确保游客在旅行过程中获得良好的体验和满意度。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导游角色与职责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导游角色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导游群体特点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导游群体具有多样性，包括不同年龄、性别、教育背景和工作经历的导游，他们各自具有独特的优势和特长。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导游需要具备专业的知识和技能，包括旅游目的地知识、语言沟通能力、应急处理能力等，以确保为游客提供高质量的服务。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流动性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导游工作具有流动性，需要经常在不同的旅游目的地和游客之间流动，因此需要具备较强的适应能力和应变能力。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通过对导游群体的有效管理，可以提高导游的服务质量，提升游客的满意度和忠诚度，进而促进旅游行业的发展。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5875" b="5875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维护行业形象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导游是旅游行业的形象代表，他们的言行举止直接影响到游客对旅游行业的印象。通过对导游群体的管理，可以维护行业的良好形象，提升旅游行业的声誉。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通过对导游群体的培训和管理，可以提高他们的环保意识和文化素养，促进旅游目的地的可持续发展。同时，也可以提高导游的职业素养和综合能力，为他们的职业发展提供更多的机会和空间。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导游群体管理重要性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导游群体管理策略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确保导游具备专业知识、良好沟通能力和服务意识，选拔过程应注重综合素质和专业技能的考核。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严格选拔标准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792" r="11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实践锻炼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针对导游的业务知识、法律法规、服务技巧等方面进行定期培训，提高导游的专业素养和服务水平。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通过组织导游参与实际工作、模拟演练等活动，提高其应对突发情况和解决实际问题的能力。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选拔与培训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制定合理的薪酬制度，根据导游的工作表现、游客评价等因素给予相应的奖金或提成，激发导游的工作积极性。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50" r="2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物质激励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通过表彰优秀导游、组织导游交流分享会等方式，增强导游的职业认同感和归属感。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精神激励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750" r="12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建立健全导游管理制度，明确导游的权利和义务，对违反规定的导游进行相应的惩罚，维护导游队伍的纪律性和形象。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制度约束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激励与约束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协作能力提升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通过组织团队协作训练、案例分析等活动，提高导游之间的协作能力和默契度。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团队文化培育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积极培育导游团队的共同价值观和目标，增强团队凝聚力和向心力。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信息共享与沟通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建立有效的信息共享和沟通机制，确保导游之间能够及时传递工作信息和游客需求，提高工作效率和游客满意度。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833" r="10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708" r="11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9167" r="91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团队建设与协作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导游与游客关系管理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通过与游客交流、观察游客行为等方式，深入了解游客的旅游需求、期望和偏好。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了解游客需求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对收集到的游客需求信息进行分类、整理和分析，提炼出共性和个性需求。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分析游客需求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根据历史数据和市场趋势，预测未来游客可能的需求变化，为导游服务提供参考。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预测游客需求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强化服务意识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树立以游客为中心的服务理念，关注游客的需求和感受，提供个性化、人性化的服务。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掌握应急处理能力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加强导游的安全意识和应急处理能力，遇到突发事件时能够迅速、妥善地处理。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提高讲解水平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加强导游自身的知识储备和语言表达能力，提高讲解的准确性和生动性。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042" r="19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导游服务技巧提升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https://d.book118.com/228063113035006025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2024-09-01T19:33:03.935</cp:lastPrinted>
  <dcterms:created xsi:type="dcterms:W3CDTF">2024-09-01T11:33:03Z</dcterms:created>
  <dcterms:modified xsi:type="dcterms:W3CDTF">2024-09-01T11:33:06Z</dcterms:modified>
</cp:coreProperties>
</file>