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AE41D-E215-4A97-8B00-ACC852AA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F1D65-D8B8-43AE-AEC8-9FE54A209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24AC9-D2C6-4FFA-99F5-363D9CFD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D8A07-435D-4F07-B846-9C1D4A81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A6046-48CC-4957-81C3-5CD93F60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23526-6386-44A7-A54C-D03FB4A10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CF908-3A99-475C-86B2-373BCCD2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3D69C-4931-4C94-96D3-EED0163F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D9A24-A344-4980-B49D-E654E26B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20899-9A5D-49AF-9DC0-46FAE15A3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0844B-4228-4BB3-ABCF-E2205C548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400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39酒店管理中的品牌推广和市场定位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酒店产品与服务优化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设计独特且易于识别的酒店标志、标准字体和标准色，以及统一的宣传物料和装修风格，强化品牌视觉形象。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挖掘酒店品牌的历史、文化和特色，通过讲述品牌故事和传承品牌文化，提升品牌认知度和美誉度。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品牌故事与文化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通过严格的员工培训、优质的服务流程和细致入微的服务态度，塑造酒店品牌的良好口碑和形象。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08" b="104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广告投放与媒体合作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广告投放策略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根据目标市场和受众特点，选择合适的广告渠道和形式，如电视、广播、网络、户外广告等，进行有针对性的广告投放。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媒体合作与宣传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与主流媒体和旅游网站建立合作关系，通过新闻报道、专题推广、旅游指南等方式，提高酒店品牌的知名度和曝光率。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利用社交媒体平台，发布酒店动态、优惠信息和客户评价，与粉丝互动，提高品牌关注度和用户黏性。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开展线上预订优惠、会员专享活动、互动游戏等线上活动，提高客户参与度和品牌忠诚度。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举办酒店开业庆典、周年庆典、节日活动等线下活动，吸引潜在客户和媒体关注，提升品牌影响力和美誉度。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与旅游机构、航空公司、景区等合作伙伴联合举办推广活动，扩大品牌影响力和市场份额。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000" r="14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线上线下活动推广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建立完善的客户关系管理系统，记录客户信息和消费习惯，提供个性化服务和关怀，提高客户满意度和忠诚度。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客户回访与调研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定期对客户进行回访和调研，了解客户需求和意见反馈，及时改进服务质量和提升品牌形象。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通过客户评价、推荐和分享，以及第三方平台的点评和排名，提高酒店品牌的口碑和信誉度。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口碑营销与客户关系管理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通过问卷调查、在线评价和客户反馈等方式，深入了解目标客户的需求、偏好和消费习惯。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基于调研数据，构建目标客户群体的画像，包括年龄、性别、职业、收入等关键特征。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针对不同客户群体，制定个性化的营销策略，提高营销效果和客户满意度。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收集竞争对手的酒店信息，包括房型、价格、设施、服务等方面。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对收集到的竞品信息进行深入分析，找出竞争对手的优势和劣势。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基于竞品分析结果，制定差异化的市场定位策略，避免与竞争对手直接竞争。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根据客户需求、消费能力和地域等因素，将市场细分为不同的子市场。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评估各子市场的潜力和吸引力，选择适合酒店发展的目标市场。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针对目标市场，制定差异化的产品和服务策略，打造独特的品牌形象和市场地位。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市场细分与差异化定位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计算酒店的运营成本，包括固定成本和变动成本，为价格策略制定提供依据。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了解目标市场和竞争对手的价格水平，以及客户的价格敏感度。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基于成本分析和市场调研结果，制定合理的价格策略，包括房型定价、折扣策略、促销策略等。同时，要根据市场变化和客户反馈及时调整价格策略，保持竞争优势。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酒店产品与服务优化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根据不同客户需求，提供标准间、豪华套房、主题房等多样化房型设计。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多样化房型设计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结合酒店品牌定位，选择与之相符的装修风格，如商务型酒店可选择简约现代风格，度假型酒店可选择田园或海滨风格。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装修风格与品牌定位相符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在房型设计和装修过程中，注重舒适性和实用性的平衡，提供舒适的床品、合理的空间布局和便捷的设施。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舒适性与实用性兼顾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房型设计与装修风格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https://d.book118.com/228064001053006045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2024-09-25T20:46:48.622</cp:lastPrinted>
  <dcterms:created xsi:type="dcterms:W3CDTF">2024-09-25T12:46:48Z</dcterms:created>
  <dcterms:modified xsi:type="dcterms:W3CDTF">2024-09-25T12:46:50Z</dcterms:modified>
</cp:coreProperties>
</file>