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9FAF8-3DB7-4196-A322-474CE20A8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F1155-81FC-4353-B7D5-6716A790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CAC7D-397A-4DCF-B3D5-50CE04B6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D35EA-6776-43C1-97AD-3AA58EA0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525C2-7151-4D67-9107-4CA4A2834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8F366-ACCD-4D81-AA4F-620738EE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D6A76-57A1-4318-A5B8-759E22F1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3D3D-7CB0-4CBF-A0EE-F6B926BA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B98F6-E673-41A6-81F2-9D41D589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C9337-145E-4500-9DF3-66E008F7C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3A06-A580-40C1-BB8F-0CF313D9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4130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网易优选内部环境分析报告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网易优选内部环境概述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内部资源与能力分析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内部环境优势与劣势分析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建议与改进措施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分析网易优选内部环境，为企业战略制定和决策提供依据。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随着电商行业的快速发展，网易优选面临激烈的市场竞争和内部环境挑战，需要进行全面深入的分析。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本报告涵盖了网易优选的组织结构、企业文化、人力资源、财务管理、市场营销等方面。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采用文献资料分析、问卷调查、访谈等多种方法，对网易优选内部环境进行全面深入的分析。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网易优选内部环境概述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网易优选是网易旗下的电商平台，致力于为消费者提供高品质、精选的商品和服务。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网易优选的业务范围涵盖家居、数码、美妆、服饰、食品等多个品类，为消费者提供全方位的购物体验。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公司简介和业务范围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网易优选采用扁平化的组织结构，减少管理层级，提高决策效率。公司设有采购、运营、市场、技术、客服等多个部门，协同合作，共同推动业务发展。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网易优选注重人才引进和培养，拥有一支高素质、专业化的团队。公司员工具备丰富的电商行业经验和专业技能，能够为消费者提供优质的服务和体验。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组织结构和人员构成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网易优选秉承网易公司的企业文化，倡导创新、合作、诚信、责任等价值观。公司注重员工的成长和发展，为员工提供良好的工作环境和发展空间。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易优选的价值观包括以客户为中心、追求卓越、团队合作、诚信正直等。公司致力于为消费者提供高品质的商品和服务，追求卓越的业绩和口碑。同时，公司强调团队合作和诚信正直，营造和谐、积极的工作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企业文化和价值观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国家和地方政府对电商行业的扶持政策，包括税收优惠、资金补贴等。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电商行业相关法律法规的完善程度和执行力度，如《电子商务法》等。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国际贸易政策的变化对跨境电商业务的影响，如关税调整、贸易协定等。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国内生产总值、消费者信心指数等宏观经济指标的表现。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宏观经济形势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消费者收入水平、消费结构和购买力的变化趋势。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电商行业的竞争状况，主要竞争对手的市场份额和营销策略。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消费者对品质、个性化、服务等方面的需求变化。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社会文化价值观念的变化对电商行业的影响，如绿色消费、共享经济等。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人口年龄、性别、地域结构的变化对电商市场的影响。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https://d.book118.com/228064130120006045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2024-09-26T10:14:46.495</cp:lastPrinted>
  <dcterms:created xsi:type="dcterms:W3CDTF">2024-09-26T02:14:46Z</dcterms:created>
  <dcterms:modified xsi:type="dcterms:W3CDTF">2024-09-26T02:14:48Z</dcterms:modified>
</cp:coreProperties>
</file>