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DD134-FCA8-477D-A221-28E2ACBB9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13384-59F6-4838-A8AA-7AA9FC0BF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CF590-F095-41C5-AA6D-4C881E70D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1619B-96AD-43D8-A868-20E31AFB5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2888A-E1A6-4793-88F7-DA086FA55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36785-ADDF-4B79-9DFB-C820117AD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8DF853-7DC9-4570-BE1D-19E195ECC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A266A-B862-4EC8-BAE8-8B792262A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658CD-DD96-469C-B0A1-E2EBAC4B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FD4A5-ADDF-4899-A9B0-E836FC85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B3F7E-9945-408B-9610-48D264573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69" r:id="rId2"/>
    <p:sldLayoutId id="2147485770" r:id="rId3"/>
    <p:sldLayoutId id="2147485771" r:id="rId4"/>
    <p:sldLayoutId id="2147485772" r:id="rId5"/>
    <p:sldLayoutId id="2147485773" r:id="rId6"/>
    <p:sldLayoutId id="2147485774" r:id="rId7"/>
    <p:sldLayoutId id="2147485775" r:id="rId8"/>
    <p:sldLayoutId id="2147485776" r:id="rId9"/>
    <p:sldLayoutId id="2147485777" r:id="rId10"/>
    <p:sldLayoutId id="21474857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650651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2023年土建总监年终总结及年后展望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目录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年终总结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行业趋势分析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公司战略规划与目标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团队建设与人才培养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年后展望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年终总结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2023年工作回顾</a:t>
            </a:r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完成项目情况：介绍2023年所负责的项目的进展情况、完成情况及成果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团队建设：介绍2023年在团队建设方面的举措和成果，包括人员招聘、培训、绩效考核等方面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业务拓展：介绍2023年在业务拓展方面的成果，包括新客户开发、市场拓展等方面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质量安全：介绍2023年在质量安全方面的管理措施和成果，包括质量管理体系建设、安全事故处理等方面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完成项目及业绩</a:t>
            </a:r>
            <a:endParaRPr lang="zh-CN" altLang="en-US"/>
          </a:p>
        </p:txBody>
      </p:sp>
      <p:sp>
        <p:nvSpPr>
          <p:cNvPr id="10490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各个项目的业绩和成果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2023年完成的主要项目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团队在项目中的贡献和表现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遇到的问题和解决方案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团队建设与成长</a:t>
            </a:r>
            <a:endParaRPr lang="zh-CN" altLang="en-US"/>
          </a:p>
        </p:txBody>
      </p:sp>
      <p:sp>
        <p:nvSpPr>
          <p:cNvPr id="10490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团队规模与人员构成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团队建设活动与培训计划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团队成员个人成长与提升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团队整体业绩与成果展示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遇到的挑战与解决方案</a:t>
            </a:r>
            <a:endParaRPr lang="zh-CN" altLang="en-US"/>
          </a:p>
        </p:txBody>
      </p:sp>
      <p:sp>
        <p:nvSpPr>
          <p:cNvPr id="104912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经验教训：总结经验教训，为未来工作提供参考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遇到的挑战：项目延期、成本超支、质量问题等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解决方案：加强项目管理，优化流程，提高团队协作效率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未来计划：制定未来工作计划，明确目标，持续改进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行业趋势分析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土建行业发展趋势</a:t>
            </a:r>
            <a:endParaRPr lang="zh-CN" altLang="en-US"/>
          </a:p>
        </p:txBody>
      </p:sp>
      <p:sp>
        <p:nvSpPr>
          <p:cNvPr id="10492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新型城镇化与基础设施建设：随着新型城镇化的推进，基础设施建设将更加注重品质和效率，为土建行业带来新的发展机遇。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绿色建筑与可持续发展：随着环保意识的提高，绿色建筑和可持续发展成为行业趋势，未来将更加注重节能、环保和资源利用。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智能化与数字化：随着科技的发展，智能化和数字化将成为行业的重要趋势，将提高施工效率和质量。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市场竞争与合作：随着市场的不断变化，土建行业将更加注重市场竞争与合作，通过合作实现共赢和发展。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32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主要竞争对手概况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3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竞争对手市场份额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3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竞争对手优劣势分析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4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竞争对手策略及应对措施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未来市场机遇与挑战</a:t>
            </a:r>
            <a:endParaRPr lang="zh-CN" altLang="en-US"/>
          </a:p>
        </p:txBody>
      </p:sp>
      <p:sp>
        <p:nvSpPr>
          <p:cNvPr id="104938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行业发展趋势：分析当前市场趋势，包括政策、技术、市场需求等方面的变化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竞争格局：分析竞争对手的优劣势，以及自身在市场中的地位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未来市场机遇：探讨未来可能出现的市场机遇，包括新兴领域、新业务模式等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未来挑战：分析未来可能面临的挑战，包括政策风险、技术变革、市场竞争等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公司战略规划与目标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https://d.book118.com/228065065112006033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2023年土建总监年终总结及年后展望</vt:lpstr>
      <vt:lpstr>目录</vt:lpstr>
      <vt:lpstr>目录</vt:lpstr>
      <vt:lpstr>年终总结</vt:lpstr>
      <vt:lpstr>2023年工作回顾</vt:lpstr>
      <vt:lpstr>完成项目及业绩</vt:lpstr>
      <vt:lpstr>团队建设与成长</vt:lpstr>
      <vt:lpstr>遇到的挑战与解决方案</vt:lpstr>
      <vt:lpstr>行业趋势分析</vt:lpstr>
      <vt:lpstr>土建行业发展趋势</vt:lpstr>
      <vt:lpstr>竞争对手分析</vt:lpstr>
      <vt:lpstr>未来市场机遇与挑战</vt:lpstr>
      <vt:lpstr>公司战略规划与目标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2024-09-11T17:56:04.124</cp:lastPrinted>
  <dcterms:created xsi:type="dcterms:W3CDTF">2024-09-11T09:56:04Z</dcterms:created>
  <dcterms:modified xsi:type="dcterms:W3CDTF">2024-09-11T09:56:06Z</dcterms:modified>
</cp:coreProperties>
</file>