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85D56B-6693-4EBE-975B-0C55E36F8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D98BB9-4131-4206-B1E4-985B09F7F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F0C65A-A8EC-4705-A742-4DFC2B8F1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A45B0F-0D7C-4D11-BC32-2BAD1A555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AD9797-34B3-40F4-880C-92CBD67D9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85D7FE-34D5-4E1C-89C2-5148A4A0F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938B91-F159-4A3F-BC16-2E5E3AE7C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6B3A35-DEB5-4A70-94D3-82BA138C7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CECF55-9908-43A2-9417-76F80D626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AF8EE4-5E3F-47B7-A9F1-ED0061FAB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A40999-ABD3-4073-ADE1-95B28B475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66075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护理管理与科研基础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护理管理的基本原则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护理管理的主要内容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护理科研基础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护理科研的应用与实践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护理管理与科研的未来发展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护理管理是运用科学的方法和手段，对护理工作进行计划、组织、指挥、协调和控制，以达到提高护理服务质量、满足患者需求的目的。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护理管理的定义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具有系统性、科学性和艺术性的特点。系统性是指护理管理需要全面考虑各种因素，包括人员、物资、设备、任务等，实现资源的合理配置和高效利用。科学性是指护理管理需要遵循科学的方法和原则，包括管理学、心理学、社会学等学科的理论和实践。艺术性是指护理管理需要发挥管理者的个人魅力和领导才能，以实现团队的凝聚力和创造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护理管理的特点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039" b="903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74" b="28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提高护理服务质量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通过科学的护理管理，可以提高护士的工作效率和质量，从而提高整体护理服务质量。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护理管理涉及到患者的生命安全和健康，科学的管理可以降低医疗事故和纠纷的发生率，保障患者的权益。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促进护理学科发展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护理管理是护理学科发展的重要组成部分，科学的管理可以推动学科的进步和创新。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早期的护理管理主要依靠经验和实践，缺乏科学的管理理论和方法。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早期护理管理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随着医学和管理学的发展，现代的护理管理逐渐形成了科学的管理理论和方法，强调以人为本、全面质量管理、精益管理等理念。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现代护理管理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未来的护理管理将更加注重信息化、智能化和人性化，以适应社会和患者的需求变化。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未来护理管理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护理管理的基本原则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以人为本，关注人的需求和利益。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护理管理应始终以患者为中心，关注患者的生理、心理和社会需求，提供全面、人性化的护理服务。同时，也要关注护士的需求和利益，为他们提供良好的工作环境和发展机会。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人本原则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将护理工作视为一个整体，注重各环节的协调与配合。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护理工作涉及多个环节和方面，如患者评估、护理计划、执行、评价等。这些环节相互关联、相互影响，需要形成一个有机的整体。系统原则要求各环节之间协调一致，共同实现护理目标。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效益原则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以最少的资源投入获取最大的护理效果。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护理管理应注重资源的合理配置和有效利用，通过科学的管理手段和方法，提高护理工作的效率和质量，以最少的资源投入实现最佳的护理效果。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制定并遵循统一的护理标准，确保护理质量的稳定和提升。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原则要求制定科学、合理的护理标准，包括护理技术操作规程、护理质量评价标准等。通过标准化管理，可以规范护理行为，提高护理质量的稳定性和可靠性，为患者提供安全、可靠的护理服务。同时，标准化也有助于提高护理工作效率，促进护理学科的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护理管理的主要内容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护理人员培训与发展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提供岗前培训、在职培训和继续教育，提升护理人员的专业知识和技能水平，促进个人职业发展。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护理人员薪酬福利管理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制定合理的薪酬福利政策，保障护理人员的合法权益，提高工作积极性和满意度。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护理人员绩效评估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建立绩效评估体系，对护理人员的工作表现进行定期评估，激励优秀表现，改进不足之处。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护理人员招聘与选拔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制定招聘计划，发布招聘信息，组织面试和选拔，确保护理团队具备专业素质和技能。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护理人力资源管理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7911" r="791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制定护理质量标准和管理制度，建立完善的质量管理体系，确保护理服务质量和安全。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质量管理体系建立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定期进行质量检查和评估，发现问题及时整改，持续优化护理服务流程和质量。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质量监控与改进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开展患者满意度调查，了解患者对护理服务的评价和需求，针对性地改进服务质量。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患者满意度调查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识别和评估潜在的护理风险，制定风险防范措施和应急预案，降低护理不良事件的发生率。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https://d.book118.com/228066075122006030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2024-09-07T09:40:52.625</cp:lastPrinted>
  <dcterms:created xsi:type="dcterms:W3CDTF">2024-09-07T01:40:52Z</dcterms:created>
  <dcterms:modified xsi:type="dcterms:W3CDTF">2024-09-07T01:40:54Z</dcterms:modified>
</cp:coreProperties>
</file>