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9777ED-FC2B-4226-B67A-404D07C8A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1F0FB0-A280-4418-8ADB-C508EB8E0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F64250-1C64-44E2-A4D2-8BB6D5E7B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CFBF56-BE59-4AAF-9C14-147E5A56F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C88063-1A45-421A-99A5-42ED543CC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9CBA41-09D6-473E-91B5-91E8BEB74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DFAF0E-F997-4AB0-BE3D-F8DF6939C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936376-4856-43EF-8716-9FBB0D1FA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E46F8D-3FB2-4A08-9B1B-0028B0B87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656C9F-2E5B-47B2-AE8F-71B37E3A3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3AC2AA-66B0-4791-8DE2-2B76F15B7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7010403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公共部门绩效评估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绩效评估概述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公共部门绩效评估体系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公共部门绩效现状及问题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公共部门绩效评估实践案例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公共部门绩效评估的挑战与对策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公共部门绩效评估的改进方向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绩效评估概述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公共部门绩效评估是对公共部门履行职责、提供服务过程中所取得的业绩、成就及其影响进行系统、客观、公正的衡量和评价的过程。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通过评估，旨在提高公共部门的效率、效果和透明度，促进公共资源的合理配置和有效利用，推动公共部门持续改进和创新，以更好地满足社会和公众的需求。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评估原则与方法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评估原则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公共部门绩效评估应遵循公正、公开、透明、客观、科学等原则，确保评估结果的真实性和可信度。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常用的评估方法包括目标管理法、关键绩效指标法、平衡计分卡法、360度反馈法等，这些方法各有优缺点，应根据具体情况选择适合的方法进行评估。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公开、透明的绩效评估可以提高政府的透明度和公信力，增强公众对政府的信任和支持。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绩效评估结果可以为政府决策提供重要依据，有助于优化公共资源的配置，提高资源利用效率。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通过绩效评估，可以及时发现和纠正公共部门存在的问题和不足，促进政府工作的改进和优化，提高政府效率。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绩效评估可以鼓励公共部门积极探索新的工作模式和方法，推动政府创新和发展。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提高政府效率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推动政府创新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增强政府公信力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绩效评估的重要性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公共部门绩效评估体系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投入指标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衡量公共部门在人力、物力和财力等方面的投入，如员工数量、设施配备、预算分配等。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效率指标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反映公共部门在给定投入下实现产出的能力，如单位成本、劳动生产率、服务响应时间等。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产出指标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衡量公共部门提供的服务或产品的数量和质量，如处理案件数、提供服务次数、设施维护状况等。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效果指标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衡量公共部门服务对目标群体的影响，如满意度调查、政策实施效果评估、社会影响分析等。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评估指标设计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6299" r="629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运用统计分析方法，对数据进行描述性统计、相关性分析、回归分析等，以揭示数据背后的规律和趋势。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包括政府部门内部数据、公开统计数据、调查问卷、专家评估等。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数据筛选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确保数据的准确性、完整性和时效性，对数据进行清洗和整理，消除异常值和缺失值。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结果呈现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将评估结果以图表、报告等形式呈现，便于理解和比较。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对评估结果进行深入分析，找出公共部门在绩效方面的优势和不足，识别潜在问题和挑战。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结果解读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结合公共部门的实际情况和背景信息，对评估结果进行解读和讨论，提出改进意见和建议。同时，将评估结果与相关政策、标准和最佳实践进行比较，为公共部门的持续改进提供参考和借鉴。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评估结果分析与解读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公共部门绩效现状及问题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绩效水平参差不齐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不同公共部门在绩效表现上存在差异，一些部门绩效优异，而另一些部门则表现平平。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评估体系不完善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目前公共部门的绩效评估体系尚未健全，评估指标单一，评估过程缺乏透明度和公正性。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信息化程度不足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公共部门在绩效评估方面的信息化程度相对较低，数据收集、处理和分析能力有待提高。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绩效现状描述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评估指标不科学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现有评估指标过于关注量化成果，而忽视了质量、效率和公众满意度等重要因素。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激励机制不健全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公共部门的激励机制不完善，导致员工缺乏积极性和创造力，影响了绩效提升。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目标设定不合理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一些公共部门在设定绩效目标时过于追求短期效益，忽视了长期发展和可持续性。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https://d.book118.com/228070104036006032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2024-09-09T14:59:58.467</cp:lastPrinted>
  <dcterms:created xsi:type="dcterms:W3CDTF">2024-09-09T06:59:58Z</dcterms:created>
  <dcterms:modified xsi:type="dcterms:W3CDTF">2024-09-09T07:00:00Z</dcterms:modified>
</cp:coreProperties>
</file>