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DC1E0B-2C5D-42FE-BB12-1DD45529B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07454-E223-46F4-B7A6-F0DD3E4871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AE6791-6015-47A4-B863-DDE1DD1D2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A746D5-69EE-415C-87D2-B067163485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D35E8F-AC89-476F-ACE1-184CB0E1C7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94493E-41D8-4CF6-9F25-1789A891DE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ACBDB3-4633-4E12-83AB-FD1A9132C6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85BFB2-80E0-41B7-9EA7-A1D4E952D7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0C2E0E-819B-423E-AC4B-86406FA5E0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583FD7-ED71-4433-AC68-8F034626B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108FC3-E32A-4814-A59F-82F98A69D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710300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企业社会责任与声誉管理</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企业社会责任与声誉管理概述
 声誉是企业宝贵的无形资产
 企业社会责任提升声誉的途径
 声誉管理对企业社会责任的影响
 声誉管理对企业社会责任的引导
 声誉管理对企业社会责任的评价
 声誉管理对企业社会责任的保障
 声誉管理对企业社会责任的促进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企业社会责任与声誉管理概述</a:t>
            </a:r>
          </a:p>
        </p:txBody>
      </p:sp>
      <p:sp>
        <p:nvSpPr>
          <p:cNvPr id="3" name="Subtitle 2"/>
          <p:cNvSpPr>
            <a:spLocks noGrp="1"/>
          </p:cNvSpPr>
          <p:nvPr>
            <p:ph type="subTitle" idx="1"/>
          </p:nvPr>
        </p:nvSpPr>
        <p:spPr/>
        <p:txBody>
          <a:bodyPr/>
          <a:lstStyle/>
          <a:p>
            <a:r>
              <a:t>企业社会责任与声誉管理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企业社会责任与声誉管理概述</a:t>
            </a:r>
          </a:p>
        </p:txBody>
      </p:sp>
      <p:sp>
        <p:nvSpPr>
          <p:cNvPr id="3" name="Text Placeholder 2"/>
          <p:cNvSpPr>
            <a:spLocks noGrp="1"/>
          </p:cNvSpPr>
          <p:nvPr>
            <p:ph type="body" idx="1"/>
          </p:nvPr>
        </p:nvSpPr>
        <p:spPr/>
        <p:txBody>
          <a:bodyPr/>
          <a:lstStyle/>
          <a:p>
            <a:r>
              <a:t>企业社会责任概述：,</a:t>
            </a:r>
          </a:p>
        </p:txBody>
      </p:sp>
      <p:sp>
        <p:nvSpPr>
          <p:cNvPr id="4" name="Content Placeholder 3"/>
          <p:cNvSpPr>
            <a:spLocks noGrp="1"/>
          </p:cNvSpPr>
          <p:nvPr>
            <p:ph sz="half" idx="2"/>
          </p:nvPr>
        </p:nvSpPr>
        <p:spPr/>
        <p:txBody>
          <a:bodyPr/>
          <a:lstStyle/>
          <a:p>
            <a:r>
              <a:t>1. 企业社会责任（CSR）是指企业为社会进步所做出的积极贡献，包括经济、社会和环境等多个方面。</a:t>
            </a:r>
          </a:p>
          <a:p>
            <a:r>
              <a:t>2. CSR是企业对社会的一种道德责任，也是企业可持续发展的基础。</a:t>
            </a:r>
          </a:p>
          <a:p>
            <a:r>
              <a:t>3. CSR可以帮助企业树立良好的声誉，增强消费者的信任，提高企业的收益。</a:t>
            </a:r>
          </a:p>
          <a:p>
            <a:r>
              <a:t>【声誉管理概述】：</a:t>
            </a:r>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1. 声誉管理是指企业通过各种方法和措施来建立和维护良好声誉的活动。</a:t>
            </a:r>
          </a:p>
          <a:p>
            <a:r>
              <a:t>2. 声誉管理是企业品牌建设的重要组成部分，可以帮助企业提高品牌价值和市场竞争力。</a:t>
            </a:r>
          </a:p>
          <a:p>
            <a:r>
              <a:t>3. 声誉管理包括危机管理、公关活动、品牌宣传和客户服务等多个方面。</a:t>
            </a:r>
          </a:p>
          <a:p>
            <a:r>
              <a:t>【企业社会责任与声誉管理的关系】：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企业社会责任与声誉管理概述</a:t>
            </a:r>
          </a:p>
        </p:txBody>
      </p:sp>
      <p:sp>
        <p:nvSpPr>
          <p:cNvPr id="3" name="Text Placeholder 2"/>
          <p:cNvSpPr>
            <a:spLocks noGrp="1"/>
          </p:cNvSpPr>
          <p:nvPr>
            <p:ph type="body" idx="1"/>
          </p:nvPr>
        </p:nvSpPr>
        <p:spPr/>
        <p:txBody>
          <a:bodyPr/>
          <a:lstStyle/>
          <a:p>
            <a:r>
              <a:t>,</a:t>
            </a:r>
          </a:p>
        </p:txBody>
      </p:sp>
      <p:sp>
        <p:nvSpPr>
          <p:cNvPr id="4" name="Content Placeholder 3"/>
          <p:cNvSpPr>
            <a:spLocks noGrp="1"/>
          </p:cNvSpPr>
          <p:nvPr>
            <p:ph sz="half" idx="2"/>
          </p:nvPr>
        </p:nvSpPr>
        <p:spPr/>
        <p:txBody>
          <a:bodyPr/>
          <a:lstStyle/>
          <a:p>
            <a:r>
              <a:t>1. 企业社会责任和声誉管理是相互关联的，良好的企业社会责任可以帮助企业建立良好的声誉，而良好的声誉则可以帮助企业提高企业社会责任的影响力和有效性。</a:t>
            </a:r>
          </a:p>
          <a:p>
            <a:r>
              <a:t>2. 企业社会责任和声誉管理都可以帮助企业提高品牌价值和市场竞争力，是企业可持续发展的基础。</a:t>
            </a:r>
          </a:p>
          <a:p>
            <a:r>
              <a:t>3. 企业社会责任和声誉管理是企业长期发展的战略性活动，可以帮助企业赢得消费者的信任和支持。</a:t>
            </a:r>
          </a:p>
          <a:p>
            <a:r>
              <a:t>【企业社会责任与声誉管理的趋势】：</a:t>
            </a:r>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1. 企业社会责任和声誉管理正在变得越来越重要，消费者越来越关注企业的社会责任表现和声誉。</a:t>
            </a:r>
          </a:p>
          <a:p>
            <a:r>
              <a:t>2. 企业社会责任和声誉管理正在变得越来越全球化，企业需要考虑不同国家和地区的文化和价值观。</a:t>
            </a:r>
          </a:p>
          <a:p>
            <a:r>
              <a:t>3. 企业社会责任和声誉管理正在变得越来越数字化，社交媒体和网络舆论对企业声誉的影响越来越大。</a:t>
            </a:r>
          </a:p>
          <a:p>
            <a:r>
              <a:t>【企业社会责任与声誉管理的挑战】：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企业社会责任与声誉管理概述</a:t>
            </a:r>
          </a:p>
        </p:txBody>
      </p:sp>
      <p:sp>
        <p:nvSpPr>
          <p:cNvPr id="3" name="Text Placeholder 2"/>
          <p:cNvSpPr>
            <a:spLocks noGrp="1"/>
          </p:cNvSpPr>
          <p:nvPr>
            <p:ph type="body" idx="1"/>
          </p:nvPr>
        </p:nvSpPr>
        <p:spPr/>
        <p:txBody>
          <a:bodyPr/>
          <a:lstStyle/>
          <a:p>
            <a:r>
              <a:t>,</a:t>
            </a:r>
          </a:p>
        </p:txBody>
      </p:sp>
      <p:sp>
        <p:nvSpPr>
          <p:cNvPr id="4" name="Content Placeholder 3"/>
          <p:cNvSpPr>
            <a:spLocks noGrp="1"/>
          </p:cNvSpPr>
          <p:nvPr>
            <p:ph sz="half" idx="2"/>
          </p:nvPr>
        </p:nvSpPr>
        <p:spPr/>
        <p:txBody>
          <a:bodyPr/>
          <a:lstStyle/>
          <a:p>
            <a:r>
              <a:t>1. 企业社会责任和声誉管理面临着许多挑战，如数据泄露、产品缺陷、环境污染、劳工问题等。</a:t>
            </a:r>
          </a:p>
          <a:p>
            <a:r>
              <a:t>2. 企业社会责任和声誉管理需要企业付出大量的努力和资源，可能与企业追求的短期利益冲突。</a:t>
            </a:r>
          </a:p>
          <a:p>
            <a:r>
              <a:t>3. 企业社会责任和声誉管理需要企业与利益相关者进行广泛的沟通和合作，这可能是一个复杂的和费时的过程。</a:t>
            </a:r>
          </a:p>
          <a:p>
            <a:r>
              <a:t>【企业社会责任与声誉管理的前沿】：</a:t>
            </a:r>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1. 人工智能、大数据和区块链等新技术正在为企业社会责任和声誉管理带来新的机遇和挑战。</a:t>
            </a:r>
          </a:p>
          <a:p>
            <a:r>
              <a:t>2. 企业社会责任和声誉管理正在变得越来越注重ESG（环境、社会和治理）投资，投资者越来越关注企业的ESG表现。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声誉是企业宝贵的无形资产</a:t>
            </a:r>
          </a:p>
        </p:txBody>
      </p:sp>
      <p:sp>
        <p:nvSpPr>
          <p:cNvPr id="3" name="Subtitle 2"/>
          <p:cNvSpPr>
            <a:spLocks noGrp="1"/>
          </p:cNvSpPr>
          <p:nvPr>
            <p:ph type="subTitle" idx="1"/>
          </p:nvPr>
        </p:nvSpPr>
        <p:spPr/>
        <p:txBody>
          <a:bodyPr/>
          <a:lstStyle/>
          <a:p>
            <a:r>
              <a:t>企业社会责任与声誉管理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声誉是企业宝贵的无形资产</a:t>
            </a:r>
          </a:p>
        </p:txBody>
      </p:sp>
      <p:sp>
        <p:nvSpPr>
          <p:cNvPr id="3" name="Text Placeholder 2"/>
          <p:cNvSpPr>
            <a:spLocks noGrp="1"/>
          </p:cNvSpPr>
          <p:nvPr>
            <p:ph type="body" idx="1"/>
          </p:nvPr>
        </p:nvSpPr>
        <p:spPr/>
        <p:txBody>
          <a:bodyPr/>
          <a:lstStyle/>
          <a:p>
            <a:r>
              <a:t>声誉是企业宝贵的无形资产：</a:t>
            </a:r>
          </a:p>
        </p:txBody>
      </p:sp>
      <p:sp>
        <p:nvSpPr>
          <p:cNvPr id="4" name="Content Placeholder 3"/>
          <p:cNvSpPr>
            <a:spLocks noGrp="1"/>
          </p:cNvSpPr>
          <p:nvPr>
            <p:ph sz="half" idx="2"/>
          </p:nvPr>
        </p:nvSpPr>
        <p:spPr/>
        <p:txBody>
          <a:bodyPr/>
          <a:lstStyle/>
          <a:p>
            <a:r>
              <a:t>1. 声誉是企业宝贵的无形资产，是企业长期积累和沉淀下来的正面评价，是企业在社会和市场上拥有的良好形象和口碑。一个企业拥有良好的声誉，能够获得消费者、投资者、员工、合作伙伴等利益相关方的信任和支持，从而为企业创造更多的价值。</a:t>
            </a:r>
          </a:p>
          <a:p>
            <a:r>
              <a:t>2. 声誉的价值巨大，它可以帮助企业获得竞争优势，提升市场份额，提高品牌价值，吸引和留住人才，降低运营成本，规避法律风险，增强抵御市场波动的能力。声誉是企业长久可持续发展的基石，是企业在激烈的市场竞争中立于不败之地的重要保障。</a:t>
            </a:r>
          </a:p>
          <a:p>
            <a:r>
              <a:t>3. 声誉塑造和管理是一个系统工程，需要企业全员参与，从上到下共同努力。企业应建立健全声誉管理体系，制定科学的声誉管理策略，通过持续不断的努力，塑造和维护良好的企业声誉。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声誉是企业宝贵的无形资产</a:t>
            </a:r>
          </a:p>
        </p:txBody>
      </p:sp>
      <p:sp>
        <p:nvSpPr>
          <p:cNvPr id="3" name="Text Placeholder 2"/>
          <p:cNvSpPr>
            <a:spLocks noGrp="1"/>
          </p:cNvSpPr>
          <p:nvPr>
            <p:ph type="body" idx="1"/>
          </p:nvPr>
        </p:nvSpPr>
        <p:spPr/>
        <p:txBody>
          <a:bodyPr/>
          <a:lstStyle/>
          <a:p>
            <a:r>
              <a:t>声誉管理的意义：</a:t>
            </a:r>
          </a:p>
        </p:txBody>
      </p:sp>
      <p:sp>
        <p:nvSpPr>
          <p:cNvPr id="4" name="Content Placeholder 3"/>
          <p:cNvSpPr>
            <a:spLocks noGrp="1"/>
          </p:cNvSpPr>
          <p:nvPr>
            <p:ph sz="half" idx="2"/>
          </p:nvPr>
        </p:nvSpPr>
        <p:spPr/>
        <p:txBody>
          <a:bodyPr/>
          <a:lstStyle/>
          <a:p>
            <a:r>
              <a:t>1. 声誉管理的目的在于建立和维护企业的良好声誉，提升企业的社会价值和市场价值，从而为企业带来更多的利益和支持。声誉管理可以帮助企业赢得消费者的好感和信任，提高品牌的影响力，吸引和留住优质人才，提升企业在资本市场上的价值。</a:t>
            </a:r>
          </a:p>
          <a:p>
            <a:r>
              <a:t>2. 声誉管理是企业社会责任的重要体现，也是企业可持续发展的重要保障。一个负责任的企业，会重视声誉管理，会努力维护自己的良好形象，会积极履行社会责任，为社会创造价值。声誉管理是企业履行社会责任的重要方式，也是企业可持续发展的必要条件。</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企业社会责任提升声誉的途径</a:t>
            </a:r>
          </a:p>
        </p:txBody>
      </p:sp>
      <p:sp>
        <p:nvSpPr>
          <p:cNvPr id="3" name="Subtitle 2"/>
          <p:cNvSpPr>
            <a:spLocks noGrp="1"/>
          </p:cNvSpPr>
          <p:nvPr>
            <p:ph type="subTitle" idx="1"/>
          </p:nvPr>
        </p:nvSpPr>
        <p:spPr/>
        <p:txBody>
          <a:bodyPr/>
          <a:lstStyle/>
          <a:p>
            <a:r>
              <a:t>企业社会责任与声誉管理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企业社会责任提升声誉的途径</a:t>
            </a:r>
          </a:p>
        </p:txBody>
      </p:sp>
      <p:sp>
        <p:nvSpPr>
          <p:cNvPr id="3" name="Text Placeholder 2"/>
          <p:cNvSpPr>
            <a:spLocks noGrp="1"/>
          </p:cNvSpPr>
          <p:nvPr>
            <p:ph type="body" idx="1"/>
          </p:nvPr>
        </p:nvSpPr>
        <p:spPr/>
        <p:txBody>
          <a:bodyPr/>
          <a:lstStyle/>
          <a:p>
            <a:r>
              <a:t>企业价值观与社会责任，</a:t>
            </a:r>
          </a:p>
        </p:txBody>
      </p:sp>
      <p:sp>
        <p:nvSpPr>
          <p:cNvPr id="4" name="Content Placeholder 3"/>
          <p:cNvSpPr>
            <a:spLocks noGrp="1"/>
          </p:cNvSpPr>
          <p:nvPr>
            <p:ph sz="half" idx="2"/>
          </p:nvPr>
        </p:nvSpPr>
        <p:spPr/>
        <p:txBody>
          <a:bodyPr/>
          <a:lstStyle/>
          <a:p>
            <a:r>
              <a:t>1. 企业的社会责任与其价值观密切相关，社会责任的履行往往体现了企业价值观。当企业将社会责任视为其价值观的一部分时，他们更有可能在日常运营中考虑员工、环境和社区的利益。</a:t>
            </a:r>
          </a:p>
          <a:p>
            <a:r>
              <a:t>2. 消费者和投资者越来越重视企业价值观的真实性和一致性。企业如果只在公开场合谈论社会责任，却没有实际行动，就会失去消费者的信任，降低在投资市场上的吸引力。</a:t>
            </a:r>
          </a:p>
          <a:p>
            <a:r>
              <a:t>3. 企业的价值观和社会责任可以影响员工的士气和生产力。当员工觉得他们的工作有意义，他们为公司所做的贡献很重要，他们更有可能感到积极和投入。</a:t>
            </a:r>
          </a:p>
        </p:txBody>
      </p:sp>
      <p:sp>
        <p:nvSpPr>
          <p:cNvPr id="5" name="Text Placeholder 4"/>
          <p:cNvSpPr>
            <a:spLocks noGrp="1"/>
          </p:cNvSpPr>
          <p:nvPr>
            <p:ph type="body" idx="3"/>
          </p:nvPr>
        </p:nvSpPr>
        <p:spPr/>
        <p:txBody>
          <a:bodyPr/>
          <a:lstStyle/>
          <a:p>
            <a:r>
              <a:t>社会责任报告和透明度，</a:t>
            </a:r>
          </a:p>
        </p:txBody>
      </p:sp>
      <p:sp>
        <p:nvSpPr>
          <p:cNvPr id="6" name="Content Placeholder 5"/>
          <p:cNvSpPr>
            <a:spLocks noGrp="1"/>
          </p:cNvSpPr>
          <p:nvPr>
            <p:ph sz="half" idx="4"/>
          </p:nvPr>
        </p:nvSpPr>
        <p:spPr/>
        <p:txBody>
          <a:bodyPr/>
          <a:lstStyle/>
          <a:p>
            <a:r>
              <a:t>1. 社会责任报告是企业向公众展示其社会责任履行情况的书面报告，是企业社会责任的重要组成部分。通过社会责任报告，企业可以公开披露相关环境、社会和经济绩效数据，展现企业在履行社会责任方面的成绩。</a:t>
            </a:r>
          </a:p>
          <a:p>
            <a:r>
              <a:t>2. 透明度是人们能够容易地获得所需信息，既是企业社会责任报告的关键要素，也是建立企业声誉的基石。企业需要通过提供足够的信息，让利益相关者了解其社会责任实践和绩效，以建立信任。</a:t>
            </a:r>
          </a:p>
          <a:p>
            <a:r>
              <a:t>3. 社会责任报告除了有助于企业建立声誉，还可以帮助企业识别和解决其业务运营中存在的社会责任问题，以应对市场需求并提高企业的竞争优势。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声誉管理对企业社会责任的影响</a:t>
            </a:r>
          </a:p>
        </p:txBody>
      </p:sp>
      <p:sp>
        <p:nvSpPr>
          <p:cNvPr id="3" name="Subtitle 2"/>
          <p:cNvSpPr>
            <a:spLocks noGrp="1"/>
          </p:cNvSpPr>
          <p:nvPr>
            <p:ph type="subTitle" idx="1"/>
          </p:nvPr>
        </p:nvSpPr>
        <p:spPr/>
        <p:txBody>
          <a:bodyPr/>
          <a:lstStyle/>
          <a:p>
            <a:r>
              <a:t>企业社会责任与声誉管理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https://d.book118.com/228071030031006035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企业社会责任与声誉管理概述</vt:lpstr>
      <vt:lpstr>#. 企业社会责任与声誉管理概述</vt:lpstr>
      <vt:lpstr>#. 企业社会责任与声誉管理概述</vt:lpstr>
      <vt:lpstr>#. 企业社会责任与声誉管理概述</vt:lpstr>
      <vt:lpstr> 声誉是企业宝贵的无形资产</vt:lpstr>
      <vt:lpstr>#. 声誉是企业宝贵的无形资产</vt:lpstr>
      <vt:lpstr>#. 声誉是企业宝贵的无形资产</vt:lpstr>
      <vt:lpstr> 企业社会责任提升声誉的途径</vt:lpstr>
      <vt:lpstr> 企业社会责任提升声誉的途径</vt:lpstr>
      <vt:lpstr> 声誉管理对企业社会责任的影响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2024-09-13T22:23:13.227</cp:lastPrinted>
  <dcterms:created xsi:type="dcterms:W3CDTF">2024-09-13T14:23:13Z</dcterms:created>
  <dcterms:modified xsi:type="dcterms:W3CDTF">2024-09-13T14:23:15Z</dcterms:modified>
</cp:coreProperties>
</file>