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E0CFE-768E-4D83-B958-DB13687E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C7A3-775D-4CAF-A351-4BFD3E85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D7CEC-1ECA-4275-BDFE-09B3E026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C737A-2D64-4D9E-B391-4002B8B5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02EDB7-7E83-4AA5-A193-0B76BD616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822BF-CD78-4131-98A9-8D77A18DB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D9F03-DBD9-43C7-8D1B-A31B2BB8F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A4E9D-3C0E-47EF-A2F3-754973CC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48F0B-B15A-4E82-BA21-C35DBC18C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FA97F-D99A-49BE-B140-65EF6C614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8FEC-1031-4032-8993-2F5123DE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2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110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胎盘植入个案护理PPT\n## 1.胎盘植入的基本概念与病因\n### 1.1胎盘植入的定义与分类\n### 1.2胎盘植入的病因及危险因素\n### 1.3胎盘植入的发生率与不良影响\n## 2.胎盘植入的诊断方法与技巧\n### 2.1胎盘植入的临床表现与症状\n### 2.2胎盘植入的辅助检查方法\n### 2.3胎盘植入的诊断技巧与误诊防范\n## 3.胎盘植入的护理干预措施\n### 3.1胎盘植入的产前护理措施\n### 3.2胎盘植入的分娩期护理措施\n### 3.3胎盘植入的产后护理措施\n## 4.胎盘植入的并发症预防与护理\n### 4.1产后出血的预防与护理\n### 4.2感染的预防与护理\n### 4.3子宫破裂的预防与护理\n## 5.胎盘植入个案护理的实践案例分析\n### 5.1胎盘植入个案护理的成功案例分享\n### 5.2胎盘植入个案护理的失败案例分析\n### 5.3胎盘植入个案护理的经验教训与改进措施\n## 6.胎盘植入的护理展望与未来趋势\n### 6.1胎盘植入护理的研究进展与展望\n### 6.2胎盘植入护理的实践创新与变革\n### 6.3胎盘植入护理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胎盘植入个案护理PPT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胎盘植入的基本概念与病因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胎盘植入定义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胎盘绒毛侵入子宫肌层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胎盘与子宫壁紧密相连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分三种严重程度：轻度、中度和重度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胎盘植入分类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根据侵入程度分类：浅层植入、深层植入和穿透性植入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根据植入部位分类：前壁植入、后壁植入和侧壁植入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妊娠高血压疾病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多次妊娠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有胎盘植入史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吸烟和饮酒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辅助生殖技术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发生率约1/5000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剖宫产史、高龄孕妇和多次妊娠者发生率较高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不良影响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母儿死亡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胎盘植入的发生率与不良影响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胎盘植入的诊断方法与技巧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孕期无明显症状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分娩时出现异常出血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胎儿娩出后胎盘剥离困难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孕期出现腹痛、阴道流血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分娩过程中出现宫缩乏力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胎儿娩出后胎盘滞留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孕期定期B超检查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观察胎盘位置、厚度和形态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判断胎盘植入部位和程度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对B超检查结果有疑问时进行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更清晰地显示胎盘植入情况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有助于制定治疗方案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检测孕妇血清标志物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辅助判断胎盘植入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诊断技巧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结合临床表现和辅助检查结果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注意病史和高危因素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与产科、影像科和实验室专家合作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误诊防范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提高对胎盘植入的认识和警惕性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定期进行B超和MRI检查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对可疑病例进行密切观察和随访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胎盘植入的诊断技巧与误诊防范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胎盘植入的护理干预措施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减轻孕妇焦虑和恐惧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避免剧烈运动和性生活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按照医嘱进行产前检查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密切关注胎盘位置和胎儿发育情况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胎盘植入的产前护理措施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胎盘植入的分娩期护理措施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根据孕妇和胎儿情况选择分娩方式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剖宫产适用于严重胎盘植入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经阴道分娩适用于轻度和中度胎盘植入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分娩过程护理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加强宫缩观察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配合医生处理胎盘剥离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胎盘植入的产后护理措施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观察子宫收缩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定期检查子宫收缩情况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预防产后出血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保持会阴清洁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子宫复旧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给予子宫复旧药物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鼓励母乳喂养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https://d.book118.com/228071102043006037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胎盘植入个案护理PPT</vt:lpstr>
      <vt:lpstr>胎盘植入的基本概念与病因</vt:lpstr>
      <vt:lpstr>PowerPoint Presentation</vt:lpstr>
      <vt:lpstr>PowerPoint Presentation</vt:lpstr>
      <vt:lpstr>PowerPoint Presentation</vt:lpstr>
      <vt:lpstr>胎盘植入的诊断方法与技巧</vt:lpstr>
      <vt:lpstr>PowerPoint Presentation</vt:lpstr>
      <vt:lpstr>PowerPoint Presentation</vt:lpstr>
      <vt:lpstr>PowerPoint Presentation</vt:lpstr>
      <vt:lpstr>胎盘植入的护理干预措施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2024-09-17T01:53:39.502</cp:lastPrinted>
  <dcterms:created xsi:type="dcterms:W3CDTF">2024-09-16T17:53:39Z</dcterms:created>
  <dcterms:modified xsi:type="dcterms:W3CDTF">2024-09-16T17:53:41Z</dcterms:modified>
</cp:coreProperties>
</file>