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33CD9-6459-4F1C-AF90-EFBF25409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63F2B-5F74-4478-AE6D-AFD2F2731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EAF70-0EF9-46AF-AFC2-8DC9A4918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9B9E8-43AD-4E19-961C-1F7C3382D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FBAF42-0721-412C-A929-1D0014717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E114A9-5822-4A2A-A855-1F231A35E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B49AAE-0F23-40CF-AC10-4B601C55A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027E3-8EA4-4148-9214-0E4DEE1E5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B000A-7F5B-4B8D-B055-B6F9FFAAA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4AD02-8187-4206-8148-126CB9D98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65ACD-EA63-44AB-A455-306971A19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71113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评估整改报告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评估结果概述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为了了解公司内部管理存在的问题，提高公司整体运营效率，降低风险。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近年来，市场竞争日益激烈，公司需要不断完善自身管理体系，提高竞争力。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公司内部管理流程、制度、人员、技术等方面。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采用问卷调查、实地考察、数据分析等多种方法进行评估。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公司制度相对完善，人员素质较高，技术水平先进。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管理流程存在一些缺陷，部分制度执行不够严格，部分员工工作态度不够积极。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评估结果总结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整改措施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4695" b="469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通过优化工作流程和减少不必要的环节，提高整体工作效率。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加强员工培训，提高服务意识和技能水平，提升客户满意度。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完善内部管理制度和规范，确保各项工作有序进行。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通过合理配置资源、减少浪费等方式，降低运营成本。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32" r="1773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734" r="2073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整改计划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对现有工作流程进行全面梳理和分析，找出瓶颈和问题所在。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制定具体的整改措施和实施方案，明确责任人和完成时间。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加强员工培训，提高服务意识和技能水平。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建立内部监督机制，对整改措施的执行情况进行跟踪和评估。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整改时间表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第一阶段（1-2个月）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全面梳理现有工作流程，找出问题所在，制定整改措施和实施方案。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第二阶段（3-4个月）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实施整改措施，加强员工培训，建立内部监督机制。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第三阶段（5-6个月）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对整改效果进行评估和总结，持续改进和优化工作流程。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整改效果评估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https://d.book118.com/228071113012006044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2024-09-23T22:12:07.277</cp:lastPrinted>
  <dcterms:created xsi:type="dcterms:W3CDTF">2024-09-23T14:12:07Z</dcterms:created>
  <dcterms:modified xsi:type="dcterms:W3CDTF">2024-09-23T14:12:09Z</dcterms:modified>
</cp:coreProperties>
</file>