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B5B1-E705-4355-B85D-C81D6AD45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8EA1E-76D8-4369-BBCC-8E9407A8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8BF38-A00D-4017-8AEC-C7E81F41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A7A16-9644-4185-A7B6-2CF965BA0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70620-1C3B-4C82-89E6-E10AF458C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8BE327-1B18-47BC-B0A9-01BC1063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D115B-03E4-44C5-B281-8C38EC7D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5FCBC-E9B4-4FE3-9DEF-BD857D3B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2F7EF-B774-49EF-9057-921DC3EF3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0BE7A-4DEA-4497-94D1-06FEC92E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C2D50-E33C-4A69-A00E-3E2360C7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1114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混凝土差异分析报告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混凝土原材料差异分析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混凝土配合比设计差异分析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混凝土生产工艺差异分析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混凝土性能差异分析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混凝土差异对工程质量影响及应对措施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分析混凝土性能差异，为工程实践提供参考。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随着建筑行业的发展，混凝土作为主要建筑材料，其性能差异对工程质量具有重要影响。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涵盖不同地区、不同气候条件下的混凝土性能差异。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分析长期以来的混凝土性能变化趋势。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包括不同种类、不同配合比的混凝土性能差异。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混凝土原材料差异分析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硅酸盐水泥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强度高，水化热大，适用于大体积混凝土。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普通硅酸盐水泥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强度适中，水化热较小，适用于一般混凝土工程。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矿渣硅酸盐水泥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耐热性好，适用于高温环境。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火山灰质硅酸盐水泥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抗渗性好，适用于有抗渗要求的混凝土。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水泥品种与性能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碎石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表面光滑，和易性好，适用于普通混凝土。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轻骨料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容重小，保温隔热性能好，适用于轻质混凝土。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强度高，适用于高强度混凝土。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细度模数适中，级配良好，适用于各种混凝土。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骨料种类与粒径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粉煤灰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提高混凝土和易性，降低水化热，改善混凝土耐久性。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矿渣粉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提高混凝土强度，改善混凝土工作性能。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显著提高混凝土强度，改善混凝土耐久性。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其他掺合料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如石灰石粉、钢渣粉等，可改善混凝土某些性能。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掺合料类型与用量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外加剂品种与性能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2090872" y="2558034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减水剂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70349" y="3053941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减少混凝土用水量，提高混凝土强度。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06090" y="2558034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引气剂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85567" y="3053941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引入微小气泡，改善混凝土和易性和抗冻性。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090872" y="507339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缓凝剂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170349" y="5569302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延缓混凝土凝结时间，方便施工操作。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785567" y="507339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早强剂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65044" y="5569302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加速混凝土早期强度发展，缩短养护时间。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混凝土配合比设计差异分析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水胶比是影响混凝土强度、耐久性和工作性的关键因素。水胶比过高会导致混凝土强度降低、收缩增大，耐久性下降；水胶比过低则会使混凝土工作性变差，难以施工。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水胶比对混凝土性能的影响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不同水胶比的混凝土在强度、耐久性和工作性等方面存在显著差异。低水胶比混凝土强度高、耐久性好，但工作性差；高水胶比混凝土则相反。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不同水胶比混凝土的差异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水胶比设计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砂率对混凝土性能的影响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砂率是混凝土中砂与石的比例，对混凝土的强度、耐久性和工作性有重要影响。砂率过高会导致混凝土收缩增大，抗裂性下降；砂率过低则会影响混凝土的密实度和强度。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不同砂率混凝土的差异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不同砂率的混凝土在强度、耐久性和工作性等方面存在差异。适当提高砂率可以提高混凝土的密实度和强度，但过高的砂率会影响混凝土的抗裂性。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砂率设计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浆骨比设计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浆骨比是混凝土中水泥浆与骨料的比例，对混凝土的强度、耐久性和工作性有重要影响。浆骨比过高会导致混凝土收缩增大，抗裂性下降；浆骨比过低则会影响混凝土的密实度和强度。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浆骨比对混凝土性能的影响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不同浆骨比的混凝土在强度、耐久性和工作性等方面存在差异。适当提高浆骨比可以提高混凝土的密实度和强度，但过高的浆骨比会影响混凝土的抗裂性。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不同浆骨比混凝土的差异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https://d.book118.com/228071114007006046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2024-09-26T18:19:46.807</cp:lastPrinted>
  <dcterms:created xsi:type="dcterms:W3CDTF">2024-09-26T10:19:46Z</dcterms:created>
  <dcterms:modified xsi:type="dcterms:W3CDTF">2024-09-26T10:19:48Z</dcterms:modified>
</cp:coreProperties>
</file>